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diagrams/data1.xml" ContentType="application/vnd.openxmlformats-officedocument.drawingml.diagramData+xml"/>
  <Override PartName="/ppt/diagrams/data3.xml" ContentType="application/vnd.openxmlformats-officedocument.drawingml.diagramData+xml"/>
  <Override PartName="/ppt/diagrams/data2.xml" ContentType="application/vnd.openxmlformats-officedocument.drawingml.diagramData+xml"/>
  <Override PartName="/ppt/presentation.xml" ContentType="application/vnd.openxmlformats-officedocument.presentationml.presentation.main+xml"/>
  <Override PartName="/ppt/slides/slide27.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9.xml" ContentType="application/vnd.openxmlformats-officedocument.presentationml.slide+xml"/>
  <Override PartName="/ppt/slides/slide26.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28.xml" ContentType="application/vnd.openxmlformats-officedocument.presentationml.slide+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22.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colors3.xml" ContentType="application/vnd.openxmlformats-officedocument.drawingml.diagramColors+xml"/>
  <Override PartName="/ppt/diagrams/quickStyle3.xml" ContentType="application/vnd.openxmlformats-officedocument.drawingml.diagramStyle+xml"/>
  <Override PartName="/ppt/diagrams/drawing2.xml" ContentType="application/vnd.ms-office.drawingml.diagramDrawing+xml"/>
  <Override PartName="/ppt/diagrams/layout3.xml" ContentType="application/vnd.openxmlformats-officedocument.drawingml.diagramLayout+xml"/>
  <Override PartName="/ppt/theme/theme3.xml" ContentType="application/vnd.openxmlformats-officedocument.theme+xml"/>
  <Override PartName="/ppt/notesMasters/notesMaster1.xml" ContentType="application/vnd.openxmlformats-officedocument.presentationml.notesMaster+xml"/>
  <Override PartName="/ppt/diagrams/drawing3.xml" ContentType="application/vnd.ms-office.drawingml.diagramDrawing+xml"/>
  <Override PartName="/ppt/diagrams/colors2.xml" ContentType="application/vnd.openxmlformats-officedocument.drawingml.diagramColors+xml"/>
  <Override PartName="/ppt/diagrams/layout2.xml" ContentType="application/vnd.openxmlformats-officedocument.drawingml.diagramLayout+xml"/>
  <Override PartName="/ppt/theme/theme2.xml" ContentType="application/vnd.openxmlformats-officedocument.theme+xml"/>
  <Override PartName="/ppt/diagrams/quickStyle2.xml" ContentType="application/vnd.openxmlformats-officedocument.drawingml.diagramStyle+xml"/>
  <Override PartName="/ppt/theme/theme1.xml" ContentType="application/vnd.openxmlformats-officedocument.theme+xml"/>
  <Override PartName="/ppt/diagrams/quickStyle1.xml" ContentType="application/vnd.openxmlformats-officedocument.drawingml.diagramStyle+xml"/>
  <Override PartName="/ppt/diagrams/drawing1.xml" ContentType="application/vnd.ms-office.drawingml.diagramDrawing+xml"/>
  <Override PartName="/ppt/diagrams/layout1.xml" ContentType="application/vnd.openxmlformats-officedocument.drawingml.diagramLayout+xml"/>
  <Override PartName="/ppt/diagrams/colors1.xml" ContentType="application/vnd.openxmlformats-officedocument.drawingml.diagramColors+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05" r:id="rId1"/>
    <p:sldMasterId id="2147484117" r:id="rId2"/>
  </p:sldMasterIdLst>
  <p:notesMasterIdLst>
    <p:notesMasterId r:id="rId32"/>
  </p:notesMasterIdLst>
  <p:sldIdLst>
    <p:sldId id="305" r:id="rId3"/>
    <p:sldId id="257" r:id="rId4"/>
    <p:sldId id="258" r:id="rId5"/>
    <p:sldId id="259" r:id="rId6"/>
    <p:sldId id="306" r:id="rId7"/>
    <p:sldId id="307" r:id="rId8"/>
    <p:sldId id="261" r:id="rId9"/>
    <p:sldId id="262" r:id="rId10"/>
    <p:sldId id="264" r:id="rId11"/>
    <p:sldId id="311" r:id="rId12"/>
    <p:sldId id="265" r:id="rId13"/>
    <p:sldId id="266" r:id="rId14"/>
    <p:sldId id="267" r:id="rId15"/>
    <p:sldId id="268" r:id="rId16"/>
    <p:sldId id="271" r:id="rId17"/>
    <p:sldId id="272" r:id="rId18"/>
    <p:sldId id="273" r:id="rId19"/>
    <p:sldId id="269" r:id="rId20"/>
    <p:sldId id="270" r:id="rId21"/>
    <p:sldId id="274" r:id="rId22"/>
    <p:sldId id="275" r:id="rId23"/>
    <p:sldId id="276" r:id="rId24"/>
    <p:sldId id="277" r:id="rId25"/>
    <p:sldId id="280" r:id="rId26"/>
    <p:sldId id="300" r:id="rId27"/>
    <p:sldId id="308" r:id="rId28"/>
    <p:sldId id="303" r:id="rId29"/>
    <p:sldId id="304" r:id="rId30"/>
    <p:sldId id="310"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9" d="100"/>
          <a:sy n="69" d="100"/>
        </p:scale>
        <p:origin x="14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customXml" Target="../customXml/item3.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38" Type="http://schemas.openxmlformats.org/officeDocument/2006/relationships/customXml" Target="../customXml/item2.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customXml" Target="../customXml/item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D6BB5A-FB70-4BA4-ACC3-14DAC1D10439}" type="doc">
      <dgm:prSet loTypeId="urn:microsoft.com/office/officeart/2005/8/layout/process1" loCatId="process" qsTypeId="urn:microsoft.com/office/officeart/2005/8/quickstyle/simple1" qsCatId="simple" csTypeId="urn:microsoft.com/office/officeart/2005/8/colors/colorful2" csCatId="colorful" phldr="1"/>
      <dgm:spPr/>
      <dgm:t>
        <a:bodyPr/>
        <a:lstStyle/>
        <a:p>
          <a:endParaRPr lang="fr-CI"/>
        </a:p>
      </dgm:t>
    </dgm:pt>
    <dgm:pt modelId="{DE83DF89-8360-4BD9-913A-FFBB997BE3A8}">
      <dgm:prSet custT="1"/>
      <dgm:spPr/>
      <dgm:t>
        <a:bodyPr/>
        <a:lstStyle/>
        <a:p>
          <a:pPr>
            <a:lnSpc>
              <a:spcPct val="150000"/>
            </a:lnSpc>
          </a:pPr>
          <a:r>
            <a:rPr lang="fr-FR" sz="2800" kern="1200" dirty="0">
              <a:solidFill>
                <a:prstClr val="white"/>
              </a:solidFill>
              <a:latin typeface="Arial Narrow" panose="020B0606020202030204" pitchFamily="34" charset="0"/>
              <a:ea typeface="+mn-ea"/>
              <a:cs typeface="+mn-cs"/>
            </a:rPr>
            <a:t>Quel est objectif ? </a:t>
          </a:r>
          <a:endParaRPr lang="fr-CI" sz="2800" kern="1200" dirty="0">
            <a:solidFill>
              <a:prstClr val="white"/>
            </a:solidFill>
            <a:latin typeface="Arial Narrow" panose="020B0606020202030204" pitchFamily="34" charset="0"/>
            <a:ea typeface="+mn-ea"/>
            <a:cs typeface="+mn-cs"/>
          </a:endParaRPr>
        </a:p>
      </dgm:t>
    </dgm:pt>
    <dgm:pt modelId="{35EDE64F-EFB7-48A4-86FF-40336023B7AF}" type="parTrans" cxnId="{A705323F-1FCC-4E05-86E6-47150DE33D2B}">
      <dgm:prSet/>
      <dgm:spPr/>
      <dgm:t>
        <a:bodyPr/>
        <a:lstStyle/>
        <a:p>
          <a:endParaRPr lang="fr-CI"/>
        </a:p>
      </dgm:t>
    </dgm:pt>
    <dgm:pt modelId="{BC81B22E-9176-472C-9727-FD339EA0FC5C}" type="sibTrans" cxnId="{A705323F-1FCC-4E05-86E6-47150DE33D2B}">
      <dgm:prSet/>
      <dgm:spPr/>
      <dgm:t>
        <a:bodyPr/>
        <a:lstStyle/>
        <a:p>
          <a:endParaRPr lang="fr-CI"/>
        </a:p>
      </dgm:t>
    </dgm:pt>
    <dgm:pt modelId="{C8160EBB-53E2-4611-9B45-AC57F291A8FF}">
      <dgm:prSet/>
      <dgm:spPr/>
      <dgm:t>
        <a:bodyPr/>
        <a:lstStyle/>
        <a:p>
          <a:pPr algn="l">
            <a:lnSpc>
              <a:spcPct val="200000"/>
            </a:lnSpc>
          </a:pPr>
          <a:r>
            <a:rPr lang="fr-FR" i="1" dirty="0">
              <a:latin typeface="Arial Narrow" panose="020B0606020202030204" pitchFamily="34" charset="0"/>
            </a:rPr>
            <a:t>Quel nouveau comportement voudrais-je qu’il adopte ?</a:t>
          </a:r>
          <a:endParaRPr lang="fr-CI" dirty="0">
            <a:latin typeface="Arial Narrow" panose="020B0606020202030204" pitchFamily="34" charset="0"/>
          </a:endParaRPr>
        </a:p>
      </dgm:t>
    </dgm:pt>
    <dgm:pt modelId="{2BFE5B20-390D-4E48-B873-EC1B85904D68}" type="parTrans" cxnId="{06BF4F27-C330-4819-8AFC-FC08752384C1}">
      <dgm:prSet/>
      <dgm:spPr/>
      <dgm:t>
        <a:bodyPr/>
        <a:lstStyle/>
        <a:p>
          <a:endParaRPr lang="fr-CI"/>
        </a:p>
      </dgm:t>
    </dgm:pt>
    <dgm:pt modelId="{8AB7484C-C4F6-4527-B4D5-A04C1BBA8A7F}" type="sibTrans" cxnId="{06BF4F27-C330-4819-8AFC-FC08752384C1}">
      <dgm:prSet/>
      <dgm:spPr/>
      <dgm:t>
        <a:bodyPr/>
        <a:lstStyle/>
        <a:p>
          <a:endParaRPr lang="fr-CI"/>
        </a:p>
      </dgm:t>
    </dgm:pt>
    <dgm:pt modelId="{EB0D1011-0F9B-4775-98A1-656E58DE0ED1}">
      <dgm:prSet custT="1"/>
      <dgm:spPr/>
      <dgm:t>
        <a:bodyPr/>
        <a:lstStyle/>
        <a:p>
          <a:pPr>
            <a:lnSpc>
              <a:spcPct val="100000"/>
            </a:lnSpc>
          </a:pPr>
          <a:r>
            <a:rPr lang="fr-FR" sz="2000" dirty="0">
              <a:latin typeface="Arial Narrow" panose="020B0606020202030204" pitchFamily="34" charset="0"/>
            </a:rPr>
            <a:t>Se fixer un objectif à atteindre est un acte très important.</a:t>
          </a:r>
        </a:p>
        <a:p>
          <a:pPr>
            <a:lnSpc>
              <a:spcPct val="100000"/>
            </a:lnSpc>
          </a:pPr>
          <a:r>
            <a:rPr lang="fr-FR" sz="2000" dirty="0">
              <a:latin typeface="Arial Narrow" panose="020B0606020202030204" pitchFamily="34" charset="0"/>
            </a:rPr>
            <a:t> Si l’objectif n’est pas fixé au départ, il sera difficile de mesurer les résultats à la fin.</a:t>
          </a:r>
          <a:endParaRPr lang="fr-CI" sz="2000" dirty="0">
            <a:latin typeface="Arial Narrow" panose="020B0606020202030204" pitchFamily="34" charset="0"/>
          </a:endParaRPr>
        </a:p>
      </dgm:t>
    </dgm:pt>
    <dgm:pt modelId="{394A1DC2-1A60-4591-B012-D9903858847B}" type="parTrans" cxnId="{B85E17E9-E64B-4BBF-B4EA-2B99B91BD446}">
      <dgm:prSet/>
      <dgm:spPr/>
      <dgm:t>
        <a:bodyPr/>
        <a:lstStyle/>
        <a:p>
          <a:endParaRPr lang="fr-CI"/>
        </a:p>
      </dgm:t>
    </dgm:pt>
    <dgm:pt modelId="{D3FF551B-93CC-4586-99FA-52E06F78977E}" type="sibTrans" cxnId="{B85E17E9-E64B-4BBF-B4EA-2B99B91BD446}">
      <dgm:prSet/>
      <dgm:spPr/>
      <dgm:t>
        <a:bodyPr/>
        <a:lstStyle/>
        <a:p>
          <a:endParaRPr lang="fr-CI"/>
        </a:p>
      </dgm:t>
    </dgm:pt>
    <dgm:pt modelId="{A1E2BFAF-DADF-44F7-A371-366754515B82}">
      <dgm:prSet custT="1"/>
      <dgm:spPr/>
      <dgm:t>
        <a:bodyPr/>
        <a:lstStyle/>
        <a:p>
          <a:pPr>
            <a:lnSpc>
              <a:spcPct val="150000"/>
            </a:lnSpc>
          </a:pPr>
          <a:r>
            <a:rPr lang="fr-FR" sz="2000" dirty="0">
              <a:latin typeface="Arial Narrow" panose="020B0606020202030204" pitchFamily="34" charset="0"/>
            </a:rPr>
            <a:t>Quels résultats voudrais-je obtenir durant la causerie?</a:t>
          </a:r>
          <a:endParaRPr lang="fr-CI" sz="2000" dirty="0">
            <a:latin typeface="Arial Narrow" panose="020B0606020202030204" pitchFamily="34" charset="0"/>
          </a:endParaRPr>
        </a:p>
      </dgm:t>
    </dgm:pt>
    <dgm:pt modelId="{4CC3F0A1-AD81-43B7-A2C9-A7EFE1686A66}" type="parTrans" cxnId="{0A0548CA-9452-4456-BD9E-5B7BE8105E2C}">
      <dgm:prSet/>
      <dgm:spPr/>
      <dgm:t>
        <a:bodyPr/>
        <a:lstStyle/>
        <a:p>
          <a:endParaRPr lang="fr-CI"/>
        </a:p>
      </dgm:t>
    </dgm:pt>
    <dgm:pt modelId="{3093AF42-E629-4DD6-97D9-EE3F352340AA}" type="sibTrans" cxnId="{0A0548CA-9452-4456-BD9E-5B7BE8105E2C}">
      <dgm:prSet/>
      <dgm:spPr/>
      <dgm:t>
        <a:bodyPr/>
        <a:lstStyle/>
        <a:p>
          <a:endParaRPr lang="fr-CI"/>
        </a:p>
      </dgm:t>
    </dgm:pt>
    <dgm:pt modelId="{8A2C3C0A-5C36-47ED-AC80-09A437CA8301}" type="pres">
      <dgm:prSet presAssocID="{69D6BB5A-FB70-4BA4-ACC3-14DAC1D10439}" presName="Name0" presStyleCnt="0">
        <dgm:presLayoutVars>
          <dgm:dir/>
          <dgm:resizeHandles val="exact"/>
        </dgm:presLayoutVars>
      </dgm:prSet>
      <dgm:spPr/>
      <dgm:t>
        <a:bodyPr/>
        <a:lstStyle/>
        <a:p>
          <a:endParaRPr lang="fr-FR"/>
        </a:p>
      </dgm:t>
    </dgm:pt>
    <dgm:pt modelId="{559DA96F-18D1-428B-A421-ECDD61B7C6F8}" type="pres">
      <dgm:prSet presAssocID="{EB0D1011-0F9B-4775-98A1-656E58DE0ED1}" presName="node" presStyleLbl="node1" presStyleIdx="0" presStyleCnt="4" custScaleY="152424">
        <dgm:presLayoutVars>
          <dgm:bulletEnabled val="1"/>
        </dgm:presLayoutVars>
      </dgm:prSet>
      <dgm:spPr/>
      <dgm:t>
        <a:bodyPr/>
        <a:lstStyle/>
        <a:p>
          <a:endParaRPr lang="fr-FR"/>
        </a:p>
      </dgm:t>
    </dgm:pt>
    <dgm:pt modelId="{B71CDED8-0388-4A96-8B75-EA1E17EDCE6F}" type="pres">
      <dgm:prSet presAssocID="{D3FF551B-93CC-4586-99FA-52E06F78977E}" presName="sibTrans" presStyleLbl="sibTrans2D1" presStyleIdx="0" presStyleCnt="3"/>
      <dgm:spPr/>
      <dgm:t>
        <a:bodyPr/>
        <a:lstStyle/>
        <a:p>
          <a:endParaRPr lang="fr-FR"/>
        </a:p>
      </dgm:t>
    </dgm:pt>
    <dgm:pt modelId="{1DACA99D-EB62-432F-87A4-6BFE46D3EAC6}" type="pres">
      <dgm:prSet presAssocID="{D3FF551B-93CC-4586-99FA-52E06F78977E}" presName="connectorText" presStyleLbl="sibTrans2D1" presStyleIdx="0" presStyleCnt="3"/>
      <dgm:spPr/>
      <dgm:t>
        <a:bodyPr/>
        <a:lstStyle/>
        <a:p>
          <a:endParaRPr lang="fr-FR"/>
        </a:p>
      </dgm:t>
    </dgm:pt>
    <dgm:pt modelId="{11D633AE-71BC-467F-B27D-D7CBF28422AF}" type="pres">
      <dgm:prSet presAssocID="{DE83DF89-8360-4BD9-913A-FFBB997BE3A8}" presName="node" presStyleLbl="node1" presStyleIdx="1" presStyleCnt="4" custScaleY="109065">
        <dgm:presLayoutVars>
          <dgm:bulletEnabled val="1"/>
        </dgm:presLayoutVars>
      </dgm:prSet>
      <dgm:spPr/>
      <dgm:t>
        <a:bodyPr/>
        <a:lstStyle/>
        <a:p>
          <a:endParaRPr lang="fr-FR"/>
        </a:p>
      </dgm:t>
    </dgm:pt>
    <dgm:pt modelId="{C6F39AD8-9081-4F41-BB1C-6EC08D72536E}" type="pres">
      <dgm:prSet presAssocID="{BC81B22E-9176-472C-9727-FD339EA0FC5C}" presName="sibTrans" presStyleLbl="sibTrans2D1" presStyleIdx="1" presStyleCnt="3"/>
      <dgm:spPr/>
      <dgm:t>
        <a:bodyPr/>
        <a:lstStyle/>
        <a:p>
          <a:endParaRPr lang="fr-FR"/>
        </a:p>
      </dgm:t>
    </dgm:pt>
    <dgm:pt modelId="{CD99D1E9-AB0A-4226-9DF3-D9EA93575F13}" type="pres">
      <dgm:prSet presAssocID="{BC81B22E-9176-472C-9727-FD339EA0FC5C}" presName="connectorText" presStyleLbl="sibTrans2D1" presStyleIdx="1" presStyleCnt="3"/>
      <dgm:spPr/>
      <dgm:t>
        <a:bodyPr/>
        <a:lstStyle/>
        <a:p>
          <a:endParaRPr lang="fr-FR"/>
        </a:p>
      </dgm:t>
    </dgm:pt>
    <dgm:pt modelId="{0F973CFF-1CEF-41E6-83C2-0C95FB9DE4A2}" type="pres">
      <dgm:prSet presAssocID="{A1E2BFAF-DADF-44F7-A371-366754515B82}" presName="node" presStyleLbl="node1" presStyleIdx="2" presStyleCnt="4" custScaleY="103061">
        <dgm:presLayoutVars>
          <dgm:bulletEnabled val="1"/>
        </dgm:presLayoutVars>
      </dgm:prSet>
      <dgm:spPr/>
      <dgm:t>
        <a:bodyPr/>
        <a:lstStyle/>
        <a:p>
          <a:endParaRPr lang="fr-FR"/>
        </a:p>
      </dgm:t>
    </dgm:pt>
    <dgm:pt modelId="{00CA6716-1095-4BBB-A339-B911A757CD5B}" type="pres">
      <dgm:prSet presAssocID="{3093AF42-E629-4DD6-97D9-EE3F352340AA}" presName="sibTrans" presStyleLbl="sibTrans2D1" presStyleIdx="2" presStyleCnt="3"/>
      <dgm:spPr/>
      <dgm:t>
        <a:bodyPr/>
        <a:lstStyle/>
        <a:p>
          <a:endParaRPr lang="fr-FR"/>
        </a:p>
      </dgm:t>
    </dgm:pt>
    <dgm:pt modelId="{1E23ED75-FBC0-4AB8-ADC3-2A6AF150915C}" type="pres">
      <dgm:prSet presAssocID="{3093AF42-E629-4DD6-97D9-EE3F352340AA}" presName="connectorText" presStyleLbl="sibTrans2D1" presStyleIdx="2" presStyleCnt="3"/>
      <dgm:spPr/>
      <dgm:t>
        <a:bodyPr/>
        <a:lstStyle/>
        <a:p>
          <a:endParaRPr lang="fr-FR"/>
        </a:p>
      </dgm:t>
    </dgm:pt>
    <dgm:pt modelId="{95B98F80-30EE-48AC-8888-3FC347D023CB}" type="pres">
      <dgm:prSet presAssocID="{C8160EBB-53E2-4611-9B45-AC57F291A8FF}" presName="node" presStyleLbl="node1" presStyleIdx="3" presStyleCnt="4" custScaleY="114401">
        <dgm:presLayoutVars>
          <dgm:bulletEnabled val="1"/>
        </dgm:presLayoutVars>
      </dgm:prSet>
      <dgm:spPr/>
      <dgm:t>
        <a:bodyPr/>
        <a:lstStyle/>
        <a:p>
          <a:endParaRPr lang="fr-FR"/>
        </a:p>
      </dgm:t>
    </dgm:pt>
  </dgm:ptLst>
  <dgm:cxnLst>
    <dgm:cxn modelId="{A610905C-C050-4755-BE49-78919099AC4F}" type="presOf" srcId="{C8160EBB-53E2-4611-9B45-AC57F291A8FF}" destId="{95B98F80-30EE-48AC-8888-3FC347D023CB}" srcOrd="0" destOrd="0" presId="urn:microsoft.com/office/officeart/2005/8/layout/process1"/>
    <dgm:cxn modelId="{90F3B678-492C-4F54-99E6-43853EE87F32}" type="presOf" srcId="{3093AF42-E629-4DD6-97D9-EE3F352340AA}" destId="{00CA6716-1095-4BBB-A339-B911A757CD5B}" srcOrd="0" destOrd="0" presId="urn:microsoft.com/office/officeart/2005/8/layout/process1"/>
    <dgm:cxn modelId="{76A3EE5E-8C58-43D4-8E67-9F0C78F052D9}" type="presOf" srcId="{A1E2BFAF-DADF-44F7-A371-366754515B82}" destId="{0F973CFF-1CEF-41E6-83C2-0C95FB9DE4A2}" srcOrd="0" destOrd="0" presId="urn:microsoft.com/office/officeart/2005/8/layout/process1"/>
    <dgm:cxn modelId="{C72F13A6-F8D8-4F88-BBE4-2AF365B924E9}" type="presOf" srcId="{BC81B22E-9176-472C-9727-FD339EA0FC5C}" destId="{CD99D1E9-AB0A-4226-9DF3-D9EA93575F13}" srcOrd="1" destOrd="0" presId="urn:microsoft.com/office/officeart/2005/8/layout/process1"/>
    <dgm:cxn modelId="{2EAB2BD9-5BF6-40AF-8D58-0ED790924C0F}" type="presOf" srcId="{D3FF551B-93CC-4586-99FA-52E06F78977E}" destId="{1DACA99D-EB62-432F-87A4-6BFE46D3EAC6}" srcOrd="1" destOrd="0" presId="urn:microsoft.com/office/officeart/2005/8/layout/process1"/>
    <dgm:cxn modelId="{65AC7E31-566C-4C74-A1B4-4256F89A475F}" type="presOf" srcId="{3093AF42-E629-4DD6-97D9-EE3F352340AA}" destId="{1E23ED75-FBC0-4AB8-ADC3-2A6AF150915C}" srcOrd="1" destOrd="0" presId="urn:microsoft.com/office/officeart/2005/8/layout/process1"/>
    <dgm:cxn modelId="{A705323F-1FCC-4E05-86E6-47150DE33D2B}" srcId="{69D6BB5A-FB70-4BA4-ACC3-14DAC1D10439}" destId="{DE83DF89-8360-4BD9-913A-FFBB997BE3A8}" srcOrd="1" destOrd="0" parTransId="{35EDE64F-EFB7-48A4-86FF-40336023B7AF}" sibTransId="{BC81B22E-9176-472C-9727-FD339EA0FC5C}"/>
    <dgm:cxn modelId="{0D742985-9EB3-4B16-A651-138C692D433D}" type="presOf" srcId="{EB0D1011-0F9B-4775-98A1-656E58DE0ED1}" destId="{559DA96F-18D1-428B-A421-ECDD61B7C6F8}" srcOrd="0" destOrd="0" presId="urn:microsoft.com/office/officeart/2005/8/layout/process1"/>
    <dgm:cxn modelId="{DB020F7F-6D5C-4059-AEF6-0BC8D70ABEAA}" type="presOf" srcId="{D3FF551B-93CC-4586-99FA-52E06F78977E}" destId="{B71CDED8-0388-4A96-8B75-EA1E17EDCE6F}" srcOrd="0" destOrd="0" presId="urn:microsoft.com/office/officeart/2005/8/layout/process1"/>
    <dgm:cxn modelId="{C24C462E-E435-407A-8CBB-D492040C02D3}" type="presOf" srcId="{69D6BB5A-FB70-4BA4-ACC3-14DAC1D10439}" destId="{8A2C3C0A-5C36-47ED-AC80-09A437CA8301}" srcOrd="0" destOrd="0" presId="urn:microsoft.com/office/officeart/2005/8/layout/process1"/>
    <dgm:cxn modelId="{B85E17E9-E64B-4BBF-B4EA-2B99B91BD446}" srcId="{69D6BB5A-FB70-4BA4-ACC3-14DAC1D10439}" destId="{EB0D1011-0F9B-4775-98A1-656E58DE0ED1}" srcOrd="0" destOrd="0" parTransId="{394A1DC2-1A60-4591-B012-D9903858847B}" sibTransId="{D3FF551B-93CC-4586-99FA-52E06F78977E}"/>
    <dgm:cxn modelId="{0A5B5F73-C849-4EFC-9B1C-FF2EADB9ACA9}" type="presOf" srcId="{DE83DF89-8360-4BD9-913A-FFBB997BE3A8}" destId="{11D633AE-71BC-467F-B27D-D7CBF28422AF}" srcOrd="0" destOrd="0" presId="urn:microsoft.com/office/officeart/2005/8/layout/process1"/>
    <dgm:cxn modelId="{06BF4F27-C330-4819-8AFC-FC08752384C1}" srcId="{69D6BB5A-FB70-4BA4-ACC3-14DAC1D10439}" destId="{C8160EBB-53E2-4611-9B45-AC57F291A8FF}" srcOrd="3" destOrd="0" parTransId="{2BFE5B20-390D-4E48-B873-EC1B85904D68}" sibTransId="{8AB7484C-C4F6-4527-B4D5-A04C1BBA8A7F}"/>
    <dgm:cxn modelId="{0A0548CA-9452-4456-BD9E-5B7BE8105E2C}" srcId="{69D6BB5A-FB70-4BA4-ACC3-14DAC1D10439}" destId="{A1E2BFAF-DADF-44F7-A371-366754515B82}" srcOrd="2" destOrd="0" parTransId="{4CC3F0A1-AD81-43B7-A2C9-A7EFE1686A66}" sibTransId="{3093AF42-E629-4DD6-97D9-EE3F352340AA}"/>
    <dgm:cxn modelId="{2A542094-95E0-4133-B809-75798BA1304A}" type="presOf" srcId="{BC81B22E-9176-472C-9727-FD339EA0FC5C}" destId="{C6F39AD8-9081-4F41-BB1C-6EC08D72536E}" srcOrd="0" destOrd="0" presId="urn:microsoft.com/office/officeart/2005/8/layout/process1"/>
    <dgm:cxn modelId="{D6EF87A8-AE26-4A7A-8183-702DBDECC592}" type="presParOf" srcId="{8A2C3C0A-5C36-47ED-AC80-09A437CA8301}" destId="{559DA96F-18D1-428B-A421-ECDD61B7C6F8}" srcOrd="0" destOrd="0" presId="urn:microsoft.com/office/officeart/2005/8/layout/process1"/>
    <dgm:cxn modelId="{8C152D65-02EF-4F2B-83C3-7C6D072BBBE1}" type="presParOf" srcId="{8A2C3C0A-5C36-47ED-AC80-09A437CA8301}" destId="{B71CDED8-0388-4A96-8B75-EA1E17EDCE6F}" srcOrd="1" destOrd="0" presId="urn:microsoft.com/office/officeart/2005/8/layout/process1"/>
    <dgm:cxn modelId="{F7AA0CD6-AA4D-46A2-A4C9-91ADC1203BCB}" type="presParOf" srcId="{B71CDED8-0388-4A96-8B75-EA1E17EDCE6F}" destId="{1DACA99D-EB62-432F-87A4-6BFE46D3EAC6}" srcOrd="0" destOrd="0" presId="urn:microsoft.com/office/officeart/2005/8/layout/process1"/>
    <dgm:cxn modelId="{8E7F90F7-AD24-42D3-AF02-B7F9181F4DFD}" type="presParOf" srcId="{8A2C3C0A-5C36-47ED-AC80-09A437CA8301}" destId="{11D633AE-71BC-467F-B27D-D7CBF28422AF}" srcOrd="2" destOrd="0" presId="urn:microsoft.com/office/officeart/2005/8/layout/process1"/>
    <dgm:cxn modelId="{606D8DD8-37B5-4BAB-82C1-13155BE6F62C}" type="presParOf" srcId="{8A2C3C0A-5C36-47ED-AC80-09A437CA8301}" destId="{C6F39AD8-9081-4F41-BB1C-6EC08D72536E}" srcOrd="3" destOrd="0" presId="urn:microsoft.com/office/officeart/2005/8/layout/process1"/>
    <dgm:cxn modelId="{2AD1E5A8-2444-4175-8FA9-79F033DAFBAB}" type="presParOf" srcId="{C6F39AD8-9081-4F41-BB1C-6EC08D72536E}" destId="{CD99D1E9-AB0A-4226-9DF3-D9EA93575F13}" srcOrd="0" destOrd="0" presId="urn:microsoft.com/office/officeart/2005/8/layout/process1"/>
    <dgm:cxn modelId="{60F63997-3F4F-4F17-B599-A00FBFADF2E3}" type="presParOf" srcId="{8A2C3C0A-5C36-47ED-AC80-09A437CA8301}" destId="{0F973CFF-1CEF-41E6-83C2-0C95FB9DE4A2}" srcOrd="4" destOrd="0" presId="urn:microsoft.com/office/officeart/2005/8/layout/process1"/>
    <dgm:cxn modelId="{B4413CBF-1410-4631-B0E3-5E683288FBE3}" type="presParOf" srcId="{8A2C3C0A-5C36-47ED-AC80-09A437CA8301}" destId="{00CA6716-1095-4BBB-A339-B911A757CD5B}" srcOrd="5" destOrd="0" presId="urn:microsoft.com/office/officeart/2005/8/layout/process1"/>
    <dgm:cxn modelId="{EFBD0D7B-5642-4818-B3D0-458EE8637877}" type="presParOf" srcId="{00CA6716-1095-4BBB-A339-B911A757CD5B}" destId="{1E23ED75-FBC0-4AB8-ADC3-2A6AF150915C}" srcOrd="0" destOrd="0" presId="urn:microsoft.com/office/officeart/2005/8/layout/process1"/>
    <dgm:cxn modelId="{88EA94AE-49AF-4A17-901D-074BB6711030}" type="presParOf" srcId="{8A2C3C0A-5C36-47ED-AC80-09A437CA8301}" destId="{95B98F80-30EE-48AC-8888-3FC347D023CB}"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67156F3-57AA-48A6-AF30-9F6A3DC5DCDE}" type="doc">
      <dgm:prSet loTypeId="urn:microsoft.com/office/officeart/2005/8/layout/hProcess9" loCatId="process" qsTypeId="urn:microsoft.com/office/officeart/2005/8/quickstyle/simple1" qsCatId="simple" csTypeId="urn:microsoft.com/office/officeart/2005/8/colors/colorful4" csCatId="colorful" phldr="1"/>
      <dgm:spPr/>
      <dgm:t>
        <a:bodyPr/>
        <a:lstStyle/>
        <a:p>
          <a:endParaRPr lang="fr-CI"/>
        </a:p>
      </dgm:t>
    </dgm:pt>
    <dgm:pt modelId="{6F5739C3-5115-41FE-8C85-18EA7D089E66}">
      <dgm:prSet custT="1"/>
      <dgm:spPr/>
      <dgm:t>
        <a:bodyPr/>
        <a:lstStyle/>
        <a:p>
          <a:pPr>
            <a:lnSpc>
              <a:spcPct val="150000"/>
            </a:lnSpc>
          </a:pPr>
          <a:r>
            <a:rPr lang="fr-FR" sz="2800" dirty="0">
              <a:latin typeface="Arial Narrow" panose="020B0606020202030204" pitchFamily="34" charset="0"/>
            </a:rPr>
            <a:t>C’est le message que je vais faire passer </a:t>
          </a:r>
          <a:endParaRPr lang="fr-CI" sz="2800" dirty="0">
            <a:latin typeface="Arial Narrow" panose="020B0606020202030204" pitchFamily="34" charset="0"/>
          </a:endParaRPr>
        </a:p>
      </dgm:t>
    </dgm:pt>
    <dgm:pt modelId="{835884FB-6C9A-4877-A49B-59DEA4A11FE0}" type="parTrans" cxnId="{CE34BEDC-FAB2-4885-AD1F-7C5F926E9F6A}">
      <dgm:prSet/>
      <dgm:spPr/>
      <dgm:t>
        <a:bodyPr/>
        <a:lstStyle/>
        <a:p>
          <a:endParaRPr lang="fr-CI"/>
        </a:p>
      </dgm:t>
    </dgm:pt>
    <dgm:pt modelId="{21651F9E-6B7E-4A71-BC6E-931ACC05BB3E}" type="sibTrans" cxnId="{CE34BEDC-FAB2-4885-AD1F-7C5F926E9F6A}">
      <dgm:prSet/>
      <dgm:spPr/>
      <dgm:t>
        <a:bodyPr/>
        <a:lstStyle/>
        <a:p>
          <a:endParaRPr lang="fr-CI"/>
        </a:p>
      </dgm:t>
    </dgm:pt>
    <dgm:pt modelId="{C5708C25-634E-477F-8A96-604737D79047}">
      <dgm:prSet custT="1"/>
      <dgm:spPr/>
      <dgm:t>
        <a:bodyPr/>
        <a:lstStyle/>
        <a:p>
          <a:pPr marL="0" lvl="0" indent="0" algn="ctr" defTabSz="1244600">
            <a:lnSpc>
              <a:spcPct val="90000"/>
            </a:lnSpc>
            <a:spcBef>
              <a:spcPct val="0"/>
            </a:spcBef>
            <a:spcAft>
              <a:spcPct val="35000"/>
            </a:spcAft>
            <a:buNone/>
          </a:pPr>
          <a:r>
            <a:rPr lang="fr-FR" sz="2800" kern="1200">
              <a:latin typeface="Arial Narrow" panose="020B0606020202030204" pitchFamily="34" charset="0"/>
              <a:ea typeface="+mn-ea"/>
              <a:cs typeface="+mn-cs"/>
            </a:rPr>
            <a:t>Que vais-je lui dire ? </a:t>
          </a:r>
          <a:endParaRPr lang="fr-CI" sz="2800" kern="1200" dirty="0">
            <a:latin typeface="Arial Narrow" panose="020B0606020202030204" pitchFamily="34" charset="0"/>
            <a:ea typeface="+mn-ea"/>
            <a:cs typeface="+mn-cs"/>
          </a:endParaRPr>
        </a:p>
      </dgm:t>
    </dgm:pt>
    <dgm:pt modelId="{C0A00E92-BF8F-4BBA-9529-2C4DC61FF298}" type="parTrans" cxnId="{348102BD-EE05-4E3F-B8C4-194025562E6F}">
      <dgm:prSet/>
      <dgm:spPr/>
      <dgm:t>
        <a:bodyPr/>
        <a:lstStyle/>
        <a:p>
          <a:endParaRPr lang="fr-CI"/>
        </a:p>
      </dgm:t>
    </dgm:pt>
    <dgm:pt modelId="{47550598-4638-4616-9D65-263A2595127E}" type="sibTrans" cxnId="{348102BD-EE05-4E3F-B8C4-194025562E6F}">
      <dgm:prSet/>
      <dgm:spPr/>
      <dgm:t>
        <a:bodyPr/>
        <a:lstStyle/>
        <a:p>
          <a:endParaRPr lang="fr-CI"/>
        </a:p>
      </dgm:t>
    </dgm:pt>
    <dgm:pt modelId="{8A06236A-9F85-408F-B36E-CFB2F00E4FF5}">
      <dgm:prSet custT="1"/>
      <dgm:spPr/>
      <dgm:t>
        <a:bodyPr/>
        <a:lstStyle/>
        <a:p>
          <a:pPr marL="0" lvl="0" indent="0" algn="ctr" defTabSz="1244600">
            <a:lnSpc>
              <a:spcPct val="150000"/>
            </a:lnSpc>
            <a:spcBef>
              <a:spcPct val="0"/>
            </a:spcBef>
            <a:spcAft>
              <a:spcPct val="35000"/>
            </a:spcAft>
            <a:buNone/>
          </a:pPr>
          <a:r>
            <a:rPr lang="fr-FR" sz="2800" kern="1200" dirty="0">
              <a:solidFill>
                <a:prstClr val="white"/>
              </a:solidFill>
              <a:latin typeface="Arial Narrow" panose="020B0606020202030204" pitchFamily="34" charset="0"/>
              <a:ea typeface="+mn-ea"/>
              <a:cs typeface="+mn-cs"/>
            </a:rPr>
            <a:t>Quel sera le contenu que je vais développer durant la causerie.</a:t>
          </a:r>
          <a:endParaRPr lang="fr-CI" sz="2800" kern="1200" dirty="0">
            <a:solidFill>
              <a:prstClr val="white"/>
            </a:solidFill>
            <a:latin typeface="Arial Narrow" panose="020B0606020202030204" pitchFamily="34" charset="0"/>
            <a:ea typeface="+mn-ea"/>
            <a:cs typeface="+mn-cs"/>
          </a:endParaRPr>
        </a:p>
      </dgm:t>
    </dgm:pt>
    <dgm:pt modelId="{D11F58CA-D5B4-4AD6-834D-094A01A24A57}" type="parTrans" cxnId="{05CE3458-A487-42EC-B748-6AD59DDBC61D}">
      <dgm:prSet/>
      <dgm:spPr/>
      <dgm:t>
        <a:bodyPr/>
        <a:lstStyle/>
        <a:p>
          <a:endParaRPr lang="fr-CI"/>
        </a:p>
      </dgm:t>
    </dgm:pt>
    <dgm:pt modelId="{58CDF40A-F30C-405C-9BCF-0AD3BBE3BD4C}" type="sibTrans" cxnId="{05CE3458-A487-42EC-B748-6AD59DDBC61D}">
      <dgm:prSet/>
      <dgm:spPr/>
      <dgm:t>
        <a:bodyPr/>
        <a:lstStyle/>
        <a:p>
          <a:endParaRPr lang="fr-CI"/>
        </a:p>
      </dgm:t>
    </dgm:pt>
    <dgm:pt modelId="{EB32BA1A-2A6E-48C9-80E9-60CEBDDA8BB6}" type="pres">
      <dgm:prSet presAssocID="{E67156F3-57AA-48A6-AF30-9F6A3DC5DCDE}" presName="CompostProcess" presStyleCnt="0">
        <dgm:presLayoutVars>
          <dgm:dir/>
          <dgm:resizeHandles val="exact"/>
        </dgm:presLayoutVars>
      </dgm:prSet>
      <dgm:spPr/>
      <dgm:t>
        <a:bodyPr/>
        <a:lstStyle/>
        <a:p>
          <a:endParaRPr lang="fr-FR"/>
        </a:p>
      </dgm:t>
    </dgm:pt>
    <dgm:pt modelId="{80C32011-9B44-4860-A627-CE24210FDA51}" type="pres">
      <dgm:prSet presAssocID="{E67156F3-57AA-48A6-AF30-9F6A3DC5DCDE}" presName="arrow" presStyleLbl="bgShp" presStyleIdx="0" presStyleCnt="1"/>
      <dgm:spPr/>
    </dgm:pt>
    <dgm:pt modelId="{48C01AD7-09BC-4E0A-9C6A-E28B915B55BE}" type="pres">
      <dgm:prSet presAssocID="{E67156F3-57AA-48A6-AF30-9F6A3DC5DCDE}" presName="linearProcess" presStyleCnt="0"/>
      <dgm:spPr/>
    </dgm:pt>
    <dgm:pt modelId="{DCD70F24-252C-40AB-90E9-5DCF6C509010}" type="pres">
      <dgm:prSet presAssocID="{6F5739C3-5115-41FE-8C85-18EA7D089E66}" presName="textNode" presStyleLbl="node1" presStyleIdx="0" presStyleCnt="3" custScaleY="178926">
        <dgm:presLayoutVars>
          <dgm:bulletEnabled val="1"/>
        </dgm:presLayoutVars>
      </dgm:prSet>
      <dgm:spPr/>
      <dgm:t>
        <a:bodyPr/>
        <a:lstStyle/>
        <a:p>
          <a:endParaRPr lang="fr-FR"/>
        </a:p>
      </dgm:t>
    </dgm:pt>
    <dgm:pt modelId="{509C09AE-192D-4EC7-B29A-8F36F71A12A8}" type="pres">
      <dgm:prSet presAssocID="{21651F9E-6B7E-4A71-BC6E-931ACC05BB3E}" presName="sibTrans" presStyleCnt="0"/>
      <dgm:spPr/>
    </dgm:pt>
    <dgm:pt modelId="{E7B3D53D-D376-48B9-B4F2-499270E1EFFE}" type="pres">
      <dgm:prSet presAssocID="{C5708C25-634E-477F-8A96-604737D79047}" presName="textNode" presStyleLbl="node1" presStyleIdx="1" presStyleCnt="3" custScaleY="179955">
        <dgm:presLayoutVars>
          <dgm:bulletEnabled val="1"/>
        </dgm:presLayoutVars>
      </dgm:prSet>
      <dgm:spPr/>
      <dgm:t>
        <a:bodyPr/>
        <a:lstStyle/>
        <a:p>
          <a:endParaRPr lang="fr-FR"/>
        </a:p>
      </dgm:t>
    </dgm:pt>
    <dgm:pt modelId="{F74E727A-1913-4818-AE35-05D59643952C}" type="pres">
      <dgm:prSet presAssocID="{47550598-4638-4616-9D65-263A2595127E}" presName="sibTrans" presStyleCnt="0"/>
      <dgm:spPr/>
    </dgm:pt>
    <dgm:pt modelId="{1943F9A0-570D-4922-A8C4-ADFF07DD076B}" type="pres">
      <dgm:prSet presAssocID="{8A06236A-9F85-408F-B36E-CFB2F00E4FF5}" presName="textNode" presStyleLbl="node1" presStyleIdx="2" presStyleCnt="3" custScaleY="194358">
        <dgm:presLayoutVars>
          <dgm:bulletEnabled val="1"/>
        </dgm:presLayoutVars>
      </dgm:prSet>
      <dgm:spPr/>
      <dgm:t>
        <a:bodyPr/>
        <a:lstStyle/>
        <a:p>
          <a:endParaRPr lang="fr-FR"/>
        </a:p>
      </dgm:t>
    </dgm:pt>
  </dgm:ptLst>
  <dgm:cxnLst>
    <dgm:cxn modelId="{5BD3C509-6D1C-4CC1-A095-4E84BD9866EC}" type="presOf" srcId="{E67156F3-57AA-48A6-AF30-9F6A3DC5DCDE}" destId="{EB32BA1A-2A6E-48C9-80E9-60CEBDDA8BB6}" srcOrd="0" destOrd="0" presId="urn:microsoft.com/office/officeart/2005/8/layout/hProcess9"/>
    <dgm:cxn modelId="{05CE3458-A487-42EC-B748-6AD59DDBC61D}" srcId="{E67156F3-57AA-48A6-AF30-9F6A3DC5DCDE}" destId="{8A06236A-9F85-408F-B36E-CFB2F00E4FF5}" srcOrd="2" destOrd="0" parTransId="{D11F58CA-D5B4-4AD6-834D-094A01A24A57}" sibTransId="{58CDF40A-F30C-405C-9BCF-0AD3BBE3BD4C}"/>
    <dgm:cxn modelId="{FC5C9073-CB73-48FA-B2FE-F90560D3B94E}" type="presOf" srcId="{8A06236A-9F85-408F-B36E-CFB2F00E4FF5}" destId="{1943F9A0-570D-4922-A8C4-ADFF07DD076B}" srcOrd="0" destOrd="0" presId="urn:microsoft.com/office/officeart/2005/8/layout/hProcess9"/>
    <dgm:cxn modelId="{348102BD-EE05-4E3F-B8C4-194025562E6F}" srcId="{E67156F3-57AA-48A6-AF30-9F6A3DC5DCDE}" destId="{C5708C25-634E-477F-8A96-604737D79047}" srcOrd="1" destOrd="0" parTransId="{C0A00E92-BF8F-4BBA-9529-2C4DC61FF298}" sibTransId="{47550598-4638-4616-9D65-263A2595127E}"/>
    <dgm:cxn modelId="{B2EF9F3F-A9F5-463A-ADDB-7676695DD653}" type="presOf" srcId="{6F5739C3-5115-41FE-8C85-18EA7D089E66}" destId="{DCD70F24-252C-40AB-90E9-5DCF6C509010}" srcOrd="0" destOrd="0" presId="urn:microsoft.com/office/officeart/2005/8/layout/hProcess9"/>
    <dgm:cxn modelId="{8D13E2EA-F657-453D-AB9F-F825605DC0DF}" type="presOf" srcId="{C5708C25-634E-477F-8A96-604737D79047}" destId="{E7B3D53D-D376-48B9-B4F2-499270E1EFFE}" srcOrd="0" destOrd="0" presId="urn:microsoft.com/office/officeart/2005/8/layout/hProcess9"/>
    <dgm:cxn modelId="{CE34BEDC-FAB2-4885-AD1F-7C5F926E9F6A}" srcId="{E67156F3-57AA-48A6-AF30-9F6A3DC5DCDE}" destId="{6F5739C3-5115-41FE-8C85-18EA7D089E66}" srcOrd="0" destOrd="0" parTransId="{835884FB-6C9A-4877-A49B-59DEA4A11FE0}" sibTransId="{21651F9E-6B7E-4A71-BC6E-931ACC05BB3E}"/>
    <dgm:cxn modelId="{125BDD6D-F54D-4FB6-9057-365F8646C8DA}" type="presParOf" srcId="{EB32BA1A-2A6E-48C9-80E9-60CEBDDA8BB6}" destId="{80C32011-9B44-4860-A627-CE24210FDA51}" srcOrd="0" destOrd="0" presId="urn:microsoft.com/office/officeart/2005/8/layout/hProcess9"/>
    <dgm:cxn modelId="{7139D471-2068-4E67-9245-D1D29A424069}" type="presParOf" srcId="{EB32BA1A-2A6E-48C9-80E9-60CEBDDA8BB6}" destId="{48C01AD7-09BC-4E0A-9C6A-E28B915B55BE}" srcOrd="1" destOrd="0" presId="urn:microsoft.com/office/officeart/2005/8/layout/hProcess9"/>
    <dgm:cxn modelId="{5FCCF15B-EA95-43F4-8128-FEB54E027B33}" type="presParOf" srcId="{48C01AD7-09BC-4E0A-9C6A-E28B915B55BE}" destId="{DCD70F24-252C-40AB-90E9-5DCF6C509010}" srcOrd="0" destOrd="0" presId="urn:microsoft.com/office/officeart/2005/8/layout/hProcess9"/>
    <dgm:cxn modelId="{53EBCD5B-4EF4-44A7-BBE8-416A829995BC}" type="presParOf" srcId="{48C01AD7-09BC-4E0A-9C6A-E28B915B55BE}" destId="{509C09AE-192D-4EC7-B29A-8F36F71A12A8}" srcOrd="1" destOrd="0" presId="urn:microsoft.com/office/officeart/2005/8/layout/hProcess9"/>
    <dgm:cxn modelId="{2530ED13-CA99-49D9-9C5E-AAE2236B809E}" type="presParOf" srcId="{48C01AD7-09BC-4E0A-9C6A-E28B915B55BE}" destId="{E7B3D53D-D376-48B9-B4F2-499270E1EFFE}" srcOrd="2" destOrd="0" presId="urn:microsoft.com/office/officeart/2005/8/layout/hProcess9"/>
    <dgm:cxn modelId="{A7522EF5-BE34-416A-BE5E-12D95FDCCB2D}" type="presParOf" srcId="{48C01AD7-09BC-4E0A-9C6A-E28B915B55BE}" destId="{F74E727A-1913-4818-AE35-05D59643952C}" srcOrd="3" destOrd="0" presId="urn:microsoft.com/office/officeart/2005/8/layout/hProcess9"/>
    <dgm:cxn modelId="{7236EBDE-D1AB-4282-A9DF-E9EB8C551FB2}" type="presParOf" srcId="{48C01AD7-09BC-4E0A-9C6A-E28B915B55BE}" destId="{1943F9A0-570D-4922-A8C4-ADFF07DD076B}"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D2CC8BC-54B1-4204-AB1F-12D7CACFEE6C}" type="doc">
      <dgm:prSet loTypeId="urn:microsoft.com/office/officeart/2005/8/layout/hProcess9" loCatId="process" qsTypeId="urn:microsoft.com/office/officeart/2005/8/quickstyle/simple1" qsCatId="simple" csTypeId="urn:microsoft.com/office/officeart/2005/8/colors/colorful2" csCatId="colorful" phldr="1"/>
      <dgm:spPr/>
      <dgm:t>
        <a:bodyPr/>
        <a:lstStyle/>
        <a:p>
          <a:endParaRPr lang="fr-CI"/>
        </a:p>
      </dgm:t>
    </dgm:pt>
    <dgm:pt modelId="{B017CE01-A76F-4346-907C-0C30ECFDF265}">
      <dgm:prSet custT="1"/>
      <dgm:spPr/>
      <dgm:t>
        <a:bodyPr/>
        <a:lstStyle/>
        <a:p>
          <a:pPr>
            <a:lnSpc>
              <a:spcPct val="150000"/>
            </a:lnSpc>
          </a:pPr>
          <a:r>
            <a:rPr lang="fr-FR" sz="2400" dirty="0">
              <a:latin typeface="Arial Narrow" panose="020B0606020202030204" pitchFamily="34" charset="0"/>
            </a:rPr>
            <a:t>La méthode est la technique que je vais utiliser pour passer le message; </a:t>
          </a:r>
          <a:endParaRPr lang="fr-CI" sz="2400" dirty="0">
            <a:latin typeface="Arial Narrow" panose="020B0606020202030204" pitchFamily="34" charset="0"/>
          </a:endParaRPr>
        </a:p>
      </dgm:t>
    </dgm:pt>
    <dgm:pt modelId="{AA92C229-71FC-4A95-BB89-2B65CEF5F284}" type="parTrans" cxnId="{CD54FC67-EB10-42F1-ACB6-3304C8FB2B4B}">
      <dgm:prSet/>
      <dgm:spPr/>
      <dgm:t>
        <a:bodyPr/>
        <a:lstStyle/>
        <a:p>
          <a:endParaRPr lang="fr-CI"/>
        </a:p>
      </dgm:t>
    </dgm:pt>
    <dgm:pt modelId="{888A0BBD-2029-4169-828F-E114019C93C5}" type="sibTrans" cxnId="{CD54FC67-EB10-42F1-ACB6-3304C8FB2B4B}">
      <dgm:prSet/>
      <dgm:spPr/>
      <dgm:t>
        <a:bodyPr/>
        <a:lstStyle/>
        <a:p>
          <a:endParaRPr lang="fr-CI"/>
        </a:p>
      </dgm:t>
    </dgm:pt>
    <dgm:pt modelId="{AEA40A3C-9FF0-40CB-B364-A2AA69142680}">
      <dgm:prSet custT="1"/>
      <dgm:spPr/>
      <dgm:t>
        <a:bodyPr/>
        <a:lstStyle/>
        <a:p>
          <a:r>
            <a:rPr lang="fr-FR" sz="2800" i="1" dirty="0">
              <a:latin typeface="Arial Narrow" panose="020B0606020202030204" pitchFamily="34" charset="0"/>
            </a:rPr>
            <a:t>Comment vais-je le dire ? </a:t>
          </a:r>
          <a:endParaRPr lang="fr-CI" sz="2800" dirty="0">
            <a:latin typeface="Arial Narrow" panose="020B0606020202030204" pitchFamily="34" charset="0"/>
          </a:endParaRPr>
        </a:p>
      </dgm:t>
    </dgm:pt>
    <dgm:pt modelId="{8145DD2A-249D-4312-A5E8-F1462D2F9AEB}" type="parTrans" cxnId="{3D6EB7A1-C7C7-4F37-9A28-6AD358AA8AAB}">
      <dgm:prSet/>
      <dgm:spPr/>
      <dgm:t>
        <a:bodyPr/>
        <a:lstStyle/>
        <a:p>
          <a:endParaRPr lang="fr-CI"/>
        </a:p>
      </dgm:t>
    </dgm:pt>
    <dgm:pt modelId="{E475E27C-5A7B-43C0-BD38-954D8FD4AB46}" type="sibTrans" cxnId="{3D6EB7A1-C7C7-4F37-9A28-6AD358AA8AAB}">
      <dgm:prSet/>
      <dgm:spPr/>
      <dgm:t>
        <a:bodyPr/>
        <a:lstStyle/>
        <a:p>
          <a:endParaRPr lang="fr-CI"/>
        </a:p>
      </dgm:t>
    </dgm:pt>
    <dgm:pt modelId="{CDC40BFD-4E70-4690-9784-8B0E2B8D20EE}">
      <dgm:prSet custT="1"/>
      <dgm:spPr/>
      <dgm:t>
        <a:bodyPr/>
        <a:lstStyle/>
        <a:p>
          <a:pPr>
            <a:lnSpc>
              <a:spcPct val="150000"/>
            </a:lnSpc>
          </a:pPr>
          <a:r>
            <a:rPr lang="fr-FR" sz="2400" dirty="0">
              <a:latin typeface="Arial Narrow" panose="020B0606020202030204" pitchFamily="34" charset="0"/>
            </a:rPr>
            <a:t>Quelles méthodes et techniques d’animation vais-je utiliser ?</a:t>
          </a:r>
          <a:endParaRPr lang="fr-CI" sz="2400" dirty="0">
            <a:latin typeface="Arial Narrow" panose="020B0606020202030204" pitchFamily="34" charset="0"/>
          </a:endParaRPr>
        </a:p>
      </dgm:t>
    </dgm:pt>
    <dgm:pt modelId="{32B56D32-3995-4B40-B160-E7D896A3928C}" type="parTrans" cxnId="{8C75A1C1-49B4-4F9C-BBBC-3C4C63122B9F}">
      <dgm:prSet/>
      <dgm:spPr/>
      <dgm:t>
        <a:bodyPr/>
        <a:lstStyle/>
        <a:p>
          <a:endParaRPr lang="fr-CI"/>
        </a:p>
      </dgm:t>
    </dgm:pt>
    <dgm:pt modelId="{F4F2F47F-9EAD-4228-A2B9-1A6710C48B8C}" type="sibTrans" cxnId="{8C75A1C1-49B4-4F9C-BBBC-3C4C63122B9F}">
      <dgm:prSet/>
      <dgm:spPr/>
      <dgm:t>
        <a:bodyPr/>
        <a:lstStyle/>
        <a:p>
          <a:endParaRPr lang="fr-CI"/>
        </a:p>
      </dgm:t>
    </dgm:pt>
    <dgm:pt modelId="{6EC1101C-DBA1-4CD3-B850-1E7EBA0A4F78}" type="pres">
      <dgm:prSet presAssocID="{9D2CC8BC-54B1-4204-AB1F-12D7CACFEE6C}" presName="CompostProcess" presStyleCnt="0">
        <dgm:presLayoutVars>
          <dgm:dir/>
          <dgm:resizeHandles val="exact"/>
        </dgm:presLayoutVars>
      </dgm:prSet>
      <dgm:spPr/>
      <dgm:t>
        <a:bodyPr/>
        <a:lstStyle/>
        <a:p>
          <a:endParaRPr lang="fr-FR"/>
        </a:p>
      </dgm:t>
    </dgm:pt>
    <dgm:pt modelId="{63A88515-86EC-4361-886A-D34AA80950C2}" type="pres">
      <dgm:prSet presAssocID="{9D2CC8BC-54B1-4204-AB1F-12D7CACFEE6C}" presName="arrow" presStyleLbl="bgShp" presStyleIdx="0" presStyleCnt="1"/>
      <dgm:spPr/>
    </dgm:pt>
    <dgm:pt modelId="{CCED13BC-DE8D-4084-B600-F0B966FFEF89}" type="pres">
      <dgm:prSet presAssocID="{9D2CC8BC-54B1-4204-AB1F-12D7CACFEE6C}" presName="linearProcess" presStyleCnt="0"/>
      <dgm:spPr/>
    </dgm:pt>
    <dgm:pt modelId="{9D29962D-2003-46A2-8003-A45BCD8E6DA0}" type="pres">
      <dgm:prSet presAssocID="{B017CE01-A76F-4346-907C-0C30ECFDF265}" presName="textNode" presStyleLbl="node1" presStyleIdx="0" presStyleCnt="3" custScaleY="210516" custLinFactNeighborX="-3030" custLinFactNeighborY="-5117">
        <dgm:presLayoutVars>
          <dgm:bulletEnabled val="1"/>
        </dgm:presLayoutVars>
      </dgm:prSet>
      <dgm:spPr/>
      <dgm:t>
        <a:bodyPr/>
        <a:lstStyle/>
        <a:p>
          <a:endParaRPr lang="fr-FR"/>
        </a:p>
      </dgm:t>
    </dgm:pt>
    <dgm:pt modelId="{80A87B3A-7648-4C60-B7FE-CF6ECC44F285}" type="pres">
      <dgm:prSet presAssocID="{888A0BBD-2029-4169-828F-E114019C93C5}" presName="sibTrans" presStyleCnt="0"/>
      <dgm:spPr/>
    </dgm:pt>
    <dgm:pt modelId="{3E0D3D92-848A-487B-B1EA-C947A84DACAD}" type="pres">
      <dgm:prSet presAssocID="{AEA40A3C-9FF0-40CB-B364-A2AA69142680}" presName="textNode" presStyleLbl="node1" presStyleIdx="1" presStyleCnt="3" custScaleY="200282">
        <dgm:presLayoutVars>
          <dgm:bulletEnabled val="1"/>
        </dgm:presLayoutVars>
      </dgm:prSet>
      <dgm:spPr/>
      <dgm:t>
        <a:bodyPr/>
        <a:lstStyle/>
        <a:p>
          <a:endParaRPr lang="fr-FR"/>
        </a:p>
      </dgm:t>
    </dgm:pt>
    <dgm:pt modelId="{61EBB276-2E84-48D0-BFED-5C66E84E6D39}" type="pres">
      <dgm:prSet presAssocID="{E475E27C-5A7B-43C0-BD38-954D8FD4AB46}" presName="sibTrans" presStyleCnt="0"/>
      <dgm:spPr/>
    </dgm:pt>
    <dgm:pt modelId="{F7194FC2-ED8A-4FE4-B7D8-9145DF81B71F}" type="pres">
      <dgm:prSet presAssocID="{CDC40BFD-4E70-4690-9784-8B0E2B8D20EE}" presName="textNode" presStyleLbl="node1" presStyleIdx="2" presStyleCnt="3" custScaleY="205399">
        <dgm:presLayoutVars>
          <dgm:bulletEnabled val="1"/>
        </dgm:presLayoutVars>
      </dgm:prSet>
      <dgm:spPr/>
      <dgm:t>
        <a:bodyPr/>
        <a:lstStyle/>
        <a:p>
          <a:endParaRPr lang="fr-FR"/>
        </a:p>
      </dgm:t>
    </dgm:pt>
  </dgm:ptLst>
  <dgm:cxnLst>
    <dgm:cxn modelId="{86E670A4-8A3D-4727-869D-5EC4FCF13CF7}" type="presOf" srcId="{9D2CC8BC-54B1-4204-AB1F-12D7CACFEE6C}" destId="{6EC1101C-DBA1-4CD3-B850-1E7EBA0A4F78}" srcOrd="0" destOrd="0" presId="urn:microsoft.com/office/officeart/2005/8/layout/hProcess9"/>
    <dgm:cxn modelId="{33579FD4-9C2D-49DE-80AA-1BDDEF709233}" type="presOf" srcId="{B017CE01-A76F-4346-907C-0C30ECFDF265}" destId="{9D29962D-2003-46A2-8003-A45BCD8E6DA0}" srcOrd="0" destOrd="0" presId="urn:microsoft.com/office/officeart/2005/8/layout/hProcess9"/>
    <dgm:cxn modelId="{B4BA260A-469E-40BA-9A5C-98F40EA5C8FC}" type="presOf" srcId="{AEA40A3C-9FF0-40CB-B364-A2AA69142680}" destId="{3E0D3D92-848A-487B-B1EA-C947A84DACAD}" srcOrd="0" destOrd="0" presId="urn:microsoft.com/office/officeart/2005/8/layout/hProcess9"/>
    <dgm:cxn modelId="{8C75A1C1-49B4-4F9C-BBBC-3C4C63122B9F}" srcId="{9D2CC8BC-54B1-4204-AB1F-12D7CACFEE6C}" destId="{CDC40BFD-4E70-4690-9784-8B0E2B8D20EE}" srcOrd="2" destOrd="0" parTransId="{32B56D32-3995-4B40-B160-E7D896A3928C}" sibTransId="{F4F2F47F-9EAD-4228-A2B9-1A6710C48B8C}"/>
    <dgm:cxn modelId="{606A37C4-6235-4E1F-B45C-C2918A1CD2F4}" type="presOf" srcId="{CDC40BFD-4E70-4690-9784-8B0E2B8D20EE}" destId="{F7194FC2-ED8A-4FE4-B7D8-9145DF81B71F}" srcOrd="0" destOrd="0" presId="urn:microsoft.com/office/officeart/2005/8/layout/hProcess9"/>
    <dgm:cxn modelId="{CD54FC67-EB10-42F1-ACB6-3304C8FB2B4B}" srcId="{9D2CC8BC-54B1-4204-AB1F-12D7CACFEE6C}" destId="{B017CE01-A76F-4346-907C-0C30ECFDF265}" srcOrd="0" destOrd="0" parTransId="{AA92C229-71FC-4A95-BB89-2B65CEF5F284}" sibTransId="{888A0BBD-2029-4169-828F-E114019C93C5}"/>
    <dgm:cxn modelId="{3D6EB7A1-C7C7-4F37-9A28-6AD358AA8AAB}" srcId="{9D2CC8BC-54B1-4204-AB1F-12D7CACFEE6C}" destId="{AEA40A3C-9FF0-40CB-B364-A2AA69142680}" srcOrd="1" destOrd="0" parTransId="{8145DD2A-249D-4312-A5E8-F1462D2F9AEB}" sibTransId="{E475E27C-5A7B-43C0-BD38-954D8FD4AB46}"/>
    <dgm:cxn modelId="{634B8AAB-3F16-4B31-8BF3-A2FD34B8F876}" type="presParOf" srcId="{6EC1101C-DBA1-4CD3-B850-1E7EBA0A4F78}" destId="{63A88515-86EC-4361-886A-D34AA80950C2}" srcOrd="0" destOrd="0" presId="urn:microsoft.com/office/officeart/2005/8/layout/hProcess9"/>
    <dgm:cxn modelId="{85FB92A1-F14D-4CC9-A7BA-4DAD4B7FCD08}" type="presParOf" srcId="{6EC1101C-DBA1-4CD3-B850-1E7EBA0A4F78}" destId="{CCED13BC-DE8D-4084-B600-F0B966FFEF89}" srcOrd="1" destOrd="0" presId="urn:microsoft.com/office/officeart/2005/8/layout/hProcess9"/>
    <dgm:cxn modelId="{125BD17B-A307-4F3F-AF2B-66B8D82BC314}" type="presParOf" srcId="{CCED13BC-DE8D-4084-B600-F0B966FFEF89}" destId="{9D29962D-2003-46A2-8003-A45BCD8E6DA0}" srcOrd="0" destOrd="0" presId="urn:microsoft.com/office/officeart/2005/8/layout/hProcess9"/>
    <dgm:cxn modelId="{8262250A-0BD2-4177-8580-6A14525E7178}" type="presParOf" srcId="{CCED13BC-DE8D-4084-B600-F0B966FFEF89}" destId="{80A87B3A-7648-4C60-B7FE-CF6ECC44F285}" srcOrd="1" destOrd="0" presId="urn:microsoft.com/office/officeart/2005/8/layout/hProcess9"/>
    <dgm:cxn modelId="{FE804424-0A87-41CB-8A18-A398BBB5A12E}" type="presParOf" srcId="{CCED13BC-DE8D-4084-B600-F0B966FFEF89}" destId="{3E0D3D92-848A-487B-B1EA-C947A84DACAD}" srcOrd="2" destOrd="0" presId="urn:microsoft.com/office/officeart/2005/8/layout/hProcess9"/>
    <dgm:cxn modelId="{A86A474E-5C23-4C0A-9AC9-A0A2547926F7}" type="presParOf" srcId="{CCED13BC-DE8D-4084-B600-F0B966FFEF89}" destId="{61EBB276-2E84-48D0-BFED-5C66E84E6D39}" srcOrd="3" destOrd="0" presId="urn:microsoft.com/office/officeart/2005/8/layout/hProcess9"/>
    <dgm:cxn modelId="{FF85E933-9016-4430-B931-8CBC36D5BACC}" type="presParOf" srcId="{CCED13BC-DE8D-4084-B600-F0B966FFEF89}" destId="{F7194FC2-ED8A-4FE4-B7D8-9145DF81B71F}"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9DA96F-18D1-428B-A421-ECDD61B7C6F8}">
      <dsp:nvSpPr>
        <dsp:cNvPr id="0" name=""/>
        <dsp:cNvSpPr/>
      </dsp:nvSpPr>
      <dsp:spPr>
        <a:xfrm>
          <a:off x="3852" y="0"/>
          <a:ext cx="1684465" cy="430805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100000"/>
            </a:lnSpc>
            <a:spcBef>
              <a:spcPct val="0"/>
            </a:spcBef>
            <a:spcAft>
              <a:spcPct val="35000"/>
            </a:spcAft>
          </a:pPr>
          <a:r>
            <a:rPr lang="fr-FR" sz="2000" kern="1200" dirty="0">
              <a:latin typeface="Arial Narrow" panose="020B0606020202030204" pitchFamily="34" charset="0"/>
            </a:rPr>
            <a:t>Se fixer un objectif à atteindre est un acte très important.</a:t>
          </a:r>
        </a:p>
        <a:p>
          <a:pPr lvl="0" algn="ctr" defTabSz="889000">
            <a:lnSpc>
              <a:spcPct val="100000"/>
            </a:lnSpc>
            <a:spcBef>
              <a:spcPct val="0"/>
            </a:spcBef>
            <a:spcAft>
              <a:spcPct val="35000"/>
            </a:spcAft>
          </a:pPr>
          <a:r>
            <a:rPr lang="fr-FR" sz="2000" kern="1200" dirty="0">
              <a:latin typeface="Arial Narrow" panose="020B0606020202030204" pitchFamily="34" charset="0"/>
            </a:rPr>
            <a:t> Si l’objectif n’est pas fixé au départ, il sera difficile de mesurer les résultats à la fin.</a:t>
          </a:r>
          <a:endParaRPr lang="fr-CI" sz="2000" kern="1200" dirty="0">
            <a:latin typeface="Arial Narrow" panose="020B0606020202030204" pitchFamily="34" charset="0"/>
          </a:endParaRPr>
        </a:p>
      </dsp:txBody>
      <dsp:txXfrm>
        <a:off x="53188" y="49336"/>
        <a:ext cx="1585793" cy="4209378"/>
      </dsp:txXfrm>
    </dsp:sp>
    <dsp:sp modelId="{B71CDED8-0388-4A96-8B75-EA1E17EDCE6F}">
      <dsp:nvSpPr>
        <dsp:cNvPr id="0" name=""/>
        <dsp:cNvSpPr/>
      </dsp:nvSpPr>
      <dsp:spPr>
        <a:xfrm>
          <a:off x="1856765" y="1945151"/>
          <a:ext cx="357106" cy="417747"/>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fr-CI" sz="1700" kern="1200"/>
        </a:p>
      </dsp:txBody>
      <dsp:txXfrm>
        <a:off x="1856765" y="2028700"/>
        <a:ext cx="249974" cy="250649"/>
      </dsp:txXfrm>
    </dsp:sp>
    <dsp:sp modelId="{11D633AE-71BC-467F-B27D-D7CBF28422AF}">
      <dsp:nvSpPr>
        <dsp:cNvPr id="0" name=""/>
        <dsp:cNvSpPr/>
      </dsp:nvSpPr>
      <dsp:spPr>
        <a:xfrm>
          <a:off x="2362104" y="612740"/>
          <a:ext cx="1684465" cy="3082568"/>
        </a:xfrm>
        <a:prstGeom prst="roundRect">
          <a:avLst>
            <a:gd name="adj" fmla="val 10000"/>
          </a:avLst>
        </a:prstGeom>
        <a:solidFill>
          <a:schemeClr val="accent2">
            <a:hueOff val="939284"/>
            <a:satOff val="-6721"/>
            <a:lumOff val="-39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150000"/>
            </a:lnSpc>
            <a:spcBef>
              <a:spcPct val="0"/>
            </a:spcBef>
            <a:spcAft>
              <a:spcPct val="35000"/>
            </a:spcAft>
          </a:pPr>
          <a:r>
            <a:rPr lang="fr-FR" sz="2800" kern="1200" dirty="0">
              <a:solidFill>
                <a:prstClr val="white"/>
              </a:solidFill>
              <a:latin typeface="Arial Narrow" panose="020B0606020202030204" pitchFamily="34" charset="0"/>
              <a:ea typeface="+mn-ea"/>
              <a:cs typeface="+mn-cs"/>
            </a:rPr>
            <a:t>Quel est objectif ? </a:t>
          </a:r>
          <a:endParaRPr lang="fr-CI" sz="2800" kern="1200" dirty="0">
            <a:solidFill>
              <a:prstClr val="white"/>
            </a:solidFill>
            <a:latin typeface="Arial Narrow" panose="020B0606020202030204" pitchFamily="34" charset="0"/>
            <a:ea typeface="+mn-ea"/>
            <a:cs typeface="+mn-cs"/>
          </a:endParaRPr>
        </a:p>
      </dsp:txBody>
      <dsp:txXfrm>
        <a:off x="2411440" y="662076"/>
        <a:ext cx="1585793" cy="2983896"/>
      </dsp:txXfrm>
    </dsp:sp>
    <dsp:sp modelId="{C6F39AD8-9081-4F41-BB1C-6EC08D72536E}">
      <dsp:nvSpPr>
        <dsp:cNvPr id="0" name=""/>
        <dsp:cNvSpPr/>
      </dsp:nvSpPr>
      <dsp:spPr>
        <a:xfrm>
          <a:off x="4215017" y="1945151"/>
          <a:ext cx="357106" cy="417747"/>
        </a:xfrm>
        <a:prstGeom prst="rightArrow">
          <a:avLst>
            <a:gd name="adj1" fmla="val 60000"/>
            <a:gd name="adj2" fmla="val 50000"/>
          </a:avLst>
        </a:prstGeom>
        <a:solidFill>
          <a:schemeClr val="accent2">
            <a:hueOff val="1408927"/>
            <a:satOff val="-10081"/>
            <a:lumOff val="-58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fr-CI" sz="1700" kern="1200"/>
        </a:p>
      </dsp:txBody>
      <dsp:txXfrm>
        <a:off x="4215017" y="2028700"/>
        <a:ext cx="249974" cy="250649"/>
      </dsp:txXfrm>
    </dsp:sp>
    <dsp:sp modelId="{0F973CFF-1CEF-41E6-83C2-0C95FB9DE4A2}">
      <dsp:nvSpPr>
        <dsp:cNvPr id="0" name=""/>
        <dsp:cNvSpPr/>
      </dsp:nvSpPr>
      <dsp:spPr>
        <a:xfrm>
          <a:off x="4720357" y="697587"/>
          <a:ext cx="1684465" cy="2912874"/>
        </a:xfrm>
        <a:prstGeom prst="roundRect">
          <a:avLst>
            <a:gd name="adj" fmla="val 10000"/>
          </a:avLst>
        </a:prstGeom>
        <a:solidFill>
          <a:schemeClr val="accent2">
            <a:hueOff val="1878569"/>
            <a:satOff val="-13441"/>
            <a:lumOff val="-78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150000"/>
            </a:lnSpc>
            <a:spcBef>
              <a:spcPct val="0"/>
            </a:spcBef>
            <a:spcAft>
              <a:spcPct val="35000"/>
            </a:spcAft>
          </a:pPr>
          <a:r>
            <a:rPr lang="fr-FR" sz="2000" kern="1200" dirty="0">
              <a:latin typeface="Arial Narrow" panose="020B0606020202030204" pitchFamily="34" charset="0"/>
            </a:rPr>
            <a:t>Quels résultats voudrais-je obtenir durant la causerie?</a:t>
          </a:r>
          <a:endParaRPr lang="fr-CI" sz="2000" kern="1200" dirty="0">
            <a:latin typeface="Arial Narrow" panose="020B0606020202030204" pitchFamily="34" charset="0"/>
          </a:endParaRPr>
        </a:p>
      </dsp:txBody>
      <dsp:txXfrm>
        <a:off x="4769693" y="746923"/>
        <a:ext cx="1585793" cy="2814202"/>
      </dsp:txXfrm>
    </dsp:sp>
    <dsp:sp modelId="{00CA6716-1095-4BBB-A339-B911A757CD5B}">
      <dsp:nvSpPr>
        <dsp:cNvPr id="0" name=""/>
        <dsp:cNvSpPr/>
      </dsp:nvSpPr>
      <dsp:spPr>
        <a:xfrm>
          <a:off x="6573269" y="1945151"/>
          <a:ext cx="357106" cy="417747"/>
        </a:xfrm>
        <a:prstGeom prst="rightArrow">
          <a:avLst>
            <a:gd name="adj1" fmla="val 60000"/>
            <a:gd name="adj2" fmla="val 50000"/>
          </a:avLst>
        </a:prstGeom>
        <a:solidFill>
          <a:schemeClr val="accent2">
            <a:hueOff val="2817853"/>
            <a:satOff val="-20162"/>
            <a:lumOff val="-117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fr-CI" sz="1700" kern="1200"/>
        </a:p>
      </dsp:txBody>
      <dsp:txXfrm>
        <a:off x="6573269" y="2028700"/>
        <a:ext cx="249974" cy="250649"/>
      </dsp:txXfrm>
    </dsp:sp>
    <dsp:sp modelId="{95B98F80-30EE-48AC-8888-3FC347D023CB}">
      <dsp:nvSpPr>
        <dsp:cNvPr id="0" name=""/>
        <dsp:cNvSpPr/>
      </dsp:nvSpPr>
      <dsp:spPr>
        <a:xfrm>
          <a:off x="7078609" y="537333"/>
          <a:ext cx="1684465" cy="3233383"/>
        </a:xfrm>
        <a:prstGeom prst="roundRect">
          <a:avLst>
            <a:gd name="adj" fmla="val 10000"/>
          </a:avLst>
        </a:prstGeom>
        <a:solidFill>
          <a:schemeClr val="accent2">
            <a:hueOff val="2817853"/>
            <a:satOff val="-20162"/>
            <a:lumOff val="-11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200000"/>
            </a:lnSpc>
            <a:spcBef>
              <a:spcPct val="0"/>
            </a:spcBef>
            <a:spcAft>
              <a:spcPct val="35000"/>
            </a:spcAft>
          </a:pPr>
          <a:r>
            <a:rPr lang="fr-FR" sz="2100" i="1" kern="1200" dirty="0">
              <a:latin typeface="Arial Narrow" panose="020B0606020202030204" pitchFamily="34" charset="0"/>
            </a:rPr>
            <a:t>Quel nouveau comportement voudrais-je qu’il adopte ?</a:t>
          </a:r>
          <a:endParaRPr lang="fr-CI" sz="2100" kern="1200" dirty="0">
            <a:latin typeface="Arial Narrow" panose="020B0606020202030204" pitchFamily="34" charset="0"/>
          </a:endParaRPr>
        </a:p>
      </dsp:txBody>
      <dsp:txXfrm>
        <a:off x="7127945" y="586669"/>
        <a:ext cx="1585793" cy="313471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C32011-9B44-4860-A627-CE24210FDA51}">
      <dsp:nvSpPr>
        <dsp:cNvPr id="0" name=""/>
        <dsp:cNvSpPr/>
      </dsp:nvSpPr>
      <dsp:spPr>
        <a:xfrm>
          <a:off x="617219" y="0"/>
          <a:ext cx="6995160" cy="4184681"/>
        </a:xfrm>
        <a:prstGeom prst="rightArrow">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CD70F24-252C-40AB-90E9-5DCF6C509010}">
      <dsp:nvSpPr>
        <dsp:cNvPr id="0" name=""/>
        <dsp:cNvSpPr/>
      </dsp:nvSpPr>
      <dsp:spPr>
        <a:xfrm>
          <a:off x="63645" y="594844"/>
          <a:ext cx="2485117" cy="2994992"/>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150000"/>
            </a:lnSpc>
            <a:spcBef>
              <a:spcPct val="0"/>
            </a:spcBef>
            <a:spcAft>
              <a:spcPct val="35000"/>
            </a:spcAft>
          </a:pPr>
          <a:r>
            <a:rPr lang="fr-FR" sz="2800" kern="1200" dirty="0">
              <a:latin typeface="Arial Narrow" panose="020B0606020202030204" pitchFamily="34" charset="0"/>
            </a:rPr>
            <a:t>C’est le message que je vais faire passer </a:t>
          </a:r>
          <a:endParaRPr lang="fr-CI" sz="2800" kern="1200" dirty="0">
            <a:latin typeface="Arial Narrow" panose="020B0606020202030204" pitchFamily="34" charset="0"/>
          </a:endParaRPr>
        </a:p>
      </dsp:txBody>
      <dsp:txXfrm>
        <a:off x="184958" y="716157"/>
        <a:ext cx="2242491" cy="2752366"/>
      </dsp:txXfrm>
    </dsp:sp>
    <dsp:sp modelId="{E7B3D53D-D376-48B9-B4F2-499270E1EFFE}">
      <dsp:nvSpPr>
        <dsp:cNvPr id="0" name=""/>
        <dsp:cNvSpPr/>
      </dsp:nvSpPr>
      <dsp:spPr>
        <a:xfrm>
          <a:off x="2872241" y="586231"/>
          <a:ext cx="2485117" cy="3012217"/>
        </a:xfrm>
        <a:prstGeom prst="roundRect">
          <a:avLst/>
        </a:prstGeom>
        <a:solidFill>
          <a:schemeClr val="accent4">
            <a:hueOff val="-428597"/>
            <a:satOff val="28557"/>
            <a:lumOff val="87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kern="1200">
              <a:latin typeface="Arial Narrow" panose="020B0606020202030204" pitchFamily="34" charset="0"/>
              <a:ea typeface="+mn-ea"/>
              <a:cs typeface="+mn-cs"/>
            </a:rPr>
            <a:t>Que vais-je lui dire ? </a:t>
          </a:r>
          <a:endParaRPr lang="fr-CI" sz="2800" kern="1200" dirty="0">
            <a:latin typeface="Arial Narrow" panose="020B0606020202030204" pitchFamily="34" charset="0"/>
            <a:ea typeface="+mn-ea"/>
            <a:cs typeface="+mn-cs"/>
          </a:endParaRPr>
        </a:p>
      </dsp:txBody>
      <dsp:txXfrm>
        <a:off x="2993554" y="707544"/>
        <a:ext cx="2242491" cy="2769591"/>
      </dsp:txXfrm>
    </dsp:sp>
    <dsp:sp modelId="{1943F9A0-570D-4922-A8C4-ADFF07DD076B}">
      <dsp:nvSpPr>
        <dsp:cNvPr id="0" name=""/>
        <dsp:cNvSpPr/>
      </dsp:nvSpPr>
      <dsp:spPr>
        <a:xfrm>
          <a:off x="5680836" y="465688"/>
          <a:ext cx="2485117" cy="3253304"/>
        </a:xfrm>
        <a:prstGeom prst="roundRect">
          <a:avLst/>
        </a:prstGeom>
        <a:solidFill>
          <a:schemeClr val="accent4">
            <a:hueOff val="-857195"/>
            <a:satOff val="57115"/>
            <a:lumOff val="174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150000"/>
            </a:lnSpc>
            <a:spcBef>
              <a:spcPct val="0"/>
            </a:spcBef>
            <a:spcAft>
              <a:spcPct val="35000"/>
            </a:spcAft>
            <a:buNone/>
          </a:pPr>
          <a:r>
            <a:rPr lang="fr-FR" sz="2800" kern="1200" dirty="0">
              <a:solidFill>
                <a:prstClr val="white"/>
              </a:solidFill>
              <a:latin typeface="Arial Narrow" panose="020B0606020202030204" pitchFamily="34" charset="0"/>
              <a:ea typeface="+mn-ea"/>
              <a:cs typeface="+mn-cs"/>
            </a:rPr>
            <a:t>Quel sera le contenu que je vais développer durant la causerie.</a:t>
          </a:r>
          <a:endParaRPr lang="fr-CI" sz="2800" kern="1200" dirty="0">
            <a:solidFill>
              <a:prstClr val="white"/>
            </a:solidFill>
            <a:latin typeface="Arial Narrow" panose="020B0606020202030204" pitchFamily="34" charset="0"/>
            <a:ea typeface="+mn-ea"/>
            <a:cs typeface="+mn-cs"/>
          </a:endParaRPr>
        </a:p>
      </dsp:txBody>
      <dsp:txXfrm>
        <a:off x="5802149" y="587001"/>
        <a:ext cx="2242491" cy="301067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A88515-86EC-4361-886A-D34AA80950C2}">
      <dsp:nvSpPr>
        <dsp:cNvPr id="0" name=""/>
        <dsp:cNvSpPr/>
      </dsp:nvSpPr>
      <dsp:spPr>
        <a:xfrm>
          <a:off x="617219" y="0"/>
          <a:ext cx="6995160" cy="4176074"/>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D29962D-2003-46A2-8003-A45BCD8E6DA0}">
      <dsp:nvSpPr>
        <dsp:cNvPr id="0" name=""/>
        <dsp:cNvSpPr/>
      </dsp:nvSpPr>
      <dsp:spPr>
        <a:xfrm>
          <a:off x="61178" y="244300"/>
          <a:ext cx="2469187" cy="3516521"/>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150000"/>
            </a:lnSpc>
            <a:spcBef>
              <a:spcPct val="0"/>
            </a:spcBef>
            <a:spcAft>
              <a:spcPct val="35000"/>
            </a:spcAft>
          </a:pPr>
          <a:r>
            <a:rPr lang="fr-FR" sz="2400" kern="1200" dirty="0">
              <a:latin typeface="Arial Narrow" panose="020B0606020202030204" pitchFamily="34" charset="0"/>
            </a:rPr>
            <a:t>La méthode est la technique que je vais utiliser pour passer le message; </a:t>
          </a:r>
          <a:endParaRPr lang="fr-CI" sz="2400" kern="1200" dirty="0">
            <a:latin typeface="Arial Narrow" panose="020B0606020202030204" pitchFamily="34" charset="0"/>
          </a:endParaRPr>
        </a:p>
      </dsp:txBody>
      <dsp:txXfrm>
        <a:off x="181714" y="364836"/>
        <a:ext cx="2228115" cy="3275449"/>
      </dsp:txXfrm>
    </dsp:sp>
    <dsp:sp modelId="{3E0D3D92-848A-487B-B1EA-C947A84DACAD}">
      <dsp:nvSpPr>
        <dsp:cNvPr id="0" name=""/>
        <dsp:cNvSpPr/>
      </dsp:nvSpPr>
      <dsp:spPr>
        <a:xfrm>
          <a:off x="2880206" y="415252"/>
          <a:ext cx="2469187" cy="3345569"/>
        </a:xfrm>
        <a:prstGeom prst="roundRect">
          <a:avLst/>
        </a:prstGeom>
        <a:solidFill>
          <a:schemeClr val="accent2">
            <a:hueOff val="1408927"/>
            <a:satOff val="-10081"/>
            <a:lumOff val="-58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fr-FR" sz="2800" i="1" kern="1200" dirty="0">
              <a:latin typeface="Arial Narrow" panose="020B0606020202030204" pitchFamily="34" charset="0"/>
            </a:rPr>
            <a:t>Comment vais-je le dire ? </a:t>
          </a:r>
          <a:endParaRPr lang="fr-CI" sz="2800" kern="1200" dirty="0">
            <a:latin typeface="Arial Narrow" panose="020B0606020202030204" pitchFamily="34" charset="0"/>
          </a:endParaRPr>
        </a:p>
      </dsp:txBody>
      <dsp:txXfrm>
        <a:off x="3000742" y="535788"/>
        <a:ext cx="2228115" cy="3104497"/>
      </dsp:txXfrm>
    </dsp:sp>
    <dsp:sp modelId="{F7194FC2-ED8A-4FE4-B7D8-9145DF81B71F}">
      <dsp:nvSpPr>
        <dsp:cNvPr id="0" name=""/>
        <dsp:cNvSpPr/>
      </dsp:nvSpPr>
      <dsp:spPr>
        <a:xfrm>
          <a:off x="5688945" y="372514"/>
          <a:ext cx="2469187" cy="3431045"/>
        </a:xfrm>
        <a:prstGeom prst="roundRect">
          <a:avLst/>
        </a:prstGeom>
        <a:solidFill>
          <a:schemeClr val="accent2">
            <a:hueOff val="2817853"/>
            <a:satOff val="-20162"/>
            <a:lumOff val="-11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150000"/>
            </a:lnSpc>
            <a:spcBef>
              <a:spcPct val="0"/>
            </a:spcBef>
            <a:spcAft>
              <a:spcPct val="35000"/>
            </a:spcAft>
          </a:pPr>
          <a:r>
            <a:rPr lang="fr-FR" sz="2400" kern="1200" dirty="0">
              <a:latin typeface="Arial Narrow" panose="020B0606020202030204" pitchFamily="34" charset="0"/>
            </a:rPr>
            <a:t>Quelles méthodes et techniques d’animation vais-je utiliser ?</a:t>
          </a:r>
          <a:endParaRPr lang="fr-CI" sz="2400" kern="1200" dirty="0">
            <a:latin typeface="Arial Narrow" panose="020B0606020202030204" pitchFamily="34" charset="0"/>
          </a:endParaRPr>
        </a:p>
      </dsp:txBody>
      <dsp:txXfrm>
        <a:off x="5809481" y="493050"/>
        <a:ext cx="2228115" cy="3189973"/>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I"/>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19BA18-1C01-4CCF-9A0B-A54DAAC9DC60}" type="datetimeFigureOut">
              <a:rPr lang="fr-CI" smtClean="0"/>
              <a:t>26/05/2020</a:t>
            </a:fld>
            <a:endParaRPr lang="fr-CI"/>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CI"/>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I"/>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I"/>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B83316-DBC6-4136-A6AB-D7B418B53962}" type="slidenum">
              <a:rPr lang="fr-CI" smtClean="0"/>
              <a:t>‹N°›</a:t>
            </a:fld>
            <a:endParaRPr lang="fr-CI"/>
          </a:p>
        </p:txBody>
      </p:sp>
    </p:spTree>
    <p:extLst>
      <p:ext uri="{BB962C8B-B14F-4D97-AF65-F5344CB8AC3E}">
        <p14:creationId xmlns:p14="http://schemas.microsoft.com/office/powerpoint/2010/main" val="4225386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6539446-6953-447E-A4E3-E7CFBF870046}" type="slidenum">
              <a:rPr kumimoji="0" lang="fr-FR" sz="1200" b="0" i="0" u="none" strike="noStrike" kern="1200" cap="none" spc="0" normalizeH="0" baseline="0" noProof="0" smtClean="0">
                <a:ln>
                  <a:noFill/>
                </a:ln>
                <a:solidFill>
                  <a:prstClr val="black"/>
                </a:solidFill>
                <a:effectLst/>
                <a:uLnTx/>
                <a:uFillTx/>
                <a:latin typeface="Georgi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a:ln>
                <a:noFill/>
              </a:ln>
              <a:solidFill>
                <a:prstClr val="black"/>
              </a:solidFill>
              <a:effectLst/>
              <a:uLnTx/>
              <a:uFillTx/>
              <a:latin typeface="Georgia"/>
              <a:ea typeface="+mn-ea"/>
              <a:cs typeface="+mn-cs"/>
            </a:endParaRPr>
          </a:p>
        </p:txBody>
      </p:sp>
    </p:spTree>
    <p:extLst>
      <p:ext uri="{BB962C8B-B14F-4D97-AF65-F5344CB8AC3E}">
        <p14:creationId xmlns:p14="http://schemas.microsoft.com/office/powerpoint/2010/main" val="34406558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rtl="0"/>
            <a:fld id="{C6539446-6953-447E-A4E3-E7CFBF870046}" type="slidenum">
              <a:rPr lang="fr-FR" smtClean="0"/>
              <a:t>29</a:t>
            </a:fld>
            <a:endParaRPr lang="fr-FR"/>
          </a:p>
        </p:txBody>
      </p:sp>
    </p:spTree>
    <p:extLst>
      <p:ext uri="{BB962C8B-B14F-4D97-AF65-F5344CB8AC3E}">
        <p14:creationId xmlns:p14="http://schemas.microsoft.com/office/powerpoint/2010/main" val="6157939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8ACDB3CC-F982-40F9-8DD6-BCC9AFBF44BD}" type="datetime1">
              <a:rPr lang="en-US" smtClean="0"/>
              <a:pPr/>
              <a:t>5/26/2020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2754ED01-E2A0-4C1E-8E21-014B99041579}" type="slidenum">
              <a:rPr lang="en-US" smtClean="0"/>
              <a:pPr/>
              <a:t>‹N°›</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A"/>
              <a:t>Cliquez pour modifier le style des sous-titres du masque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fr-CA"/>
              <a:t>Cliquez et modifiez le titre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a:t>Cliquez et modifiez le titre</a:t>
            </a:r>
            <a:endParaRPr lang="en-US"/>
          </a:p>
        </p:txBody>
      </p:sp>
      <p:sp>
        <p:nvSpPr>
          <p:cNvPr id="3" name="Vertical Text Placeholder 2"/>
          <p:cNvSpPr>
            <a:spLocks noGrp="1"/>
          </p:cNvSpPr>
          <p:nvPr>
            <p:ph type="body" orient="vert" idx="1"/>
          </p:nvPr>
        </p:nvSpPr>
        <p:spPr/>
        <p:txBody>
          <a:bodyPr vert="eaVert"/>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5/26/2020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fr-CA"/>
              <a:t>Cliquez et modifiez le titre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en-US" dirty="0"/>
          </a:p>
        </p:txBody>
      </p:sp>
      <p:sp>
        <p:nvSpPr>
          <p:cNvPr id="4" name="Date Placeholder 3"/>
          <p:cNvSpPr>
            <a:spLocks noGrp="1"/>
          </p:cNvSpPr>
          <p:nvPr>
            <p:ph type="dt" sz="half" idx="10"/>
          </p:nvPr>
        </p:nvSpPr>
        <p:spPr/>
        <p:txBody>
          <a:bodyPr/>
          <a:lstStyle/>
          <a:p>
            <a:fld id="{6BFECD78-3C8E-49F2-8FAB-59489D168ABB}" type="datetimeFigureOut">
              <a:rPr lang="en-US" smtClean="0"/>
              <a:t>5/26/2020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‹N°›</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eau3"/>
          <p:cNvSpPr/>
          <p:nvPr/>
        </p:nvSpPr>
        <p:spPr bwMode="gray">
          <a:xfrm>
            <a:off x="1914" y="5243130"/>
            <a:ext cx="9141714" cy="1614871"/>
          </a:xfrm>
          <a:prstGeom prst="rect">
            <a:avLst/>
          </a:prstGeom>
          <a:gradFill>
            <a:gsLst>
              <a:gs pos="833">
                <a:schemeClr val="accent2">
                  <a:lumMod val="60000"/>
                  <a:lumOff val="40000"/>
                  <a:alpha val="38000"/>
                </a:schemeClr>
              </a:gs>
              <a:gs pos="23000">
                <a:schemeClr val="accent2">
                  <a:lumMod val="60000"/>
                  <a:lumOff val="40000"/>
                </a:schemeClr>
              </a:gs>
              <a:gs pos="100000">
                <a:schemeClr val="accent2">
                  <a:lumMod val="20000"/>
                  <a:lumOff val="80000"/>
                  <a:alpha val="89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sz="1350" noProof="0"/>
          </a:p>
        </p:txBody>
      </p:sp>
      <p:sp>
        <p:nvSpPr>
          <p:cNvPr id="5" name="ciel"/>
          <p:cNvSpPr/>
          <p:nvPr/>
        </p:nvSpPr>
        <p:spPr bwMode="white">
          <a:xfrm>
            <a:off x="1914" y="0"/>
            <a:ext cx="9141714" cy="5334000"/>
          </a:xfrm>
          <a:prstGeom prst="rect">
            <a:avLst/>
          </a:prstGeom>
          <a:gradFill>
            <a:gsLst>
              <a:gs pos="0">
                <a:schemeClr val="accent2">
                  <a:lumMod val="60000"/>
                  <a:lumOff val="40000"/>
                  <a:alpha val="80000"/>
                </a:schemeClr>
              </a:gs>
              <a:gs pos="99000">
                <a:schemeClr val="accent2">
                  <a:lumMod val="20000"/>
                  <a:lumOff val="80000"/>
                  <a:alpha val="6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sz="1350" noProof="0"/>
          </a:p>
        </p:txBody>
      </p:sp>
      <p:pic>
        <p:nvPicPr>
          <p:cNvPr id="6" name="eau2"/>
          <p:cNvPicPr>
            <a:picLocks noChangeAspect="1"/>
          </p:cNvPicPr>
          <p:nvPr/>
        </p:nvPicPr>
        <p:blipFill rotWithShape="1">
          <a:blip r:embed="rId2" cstate="email">
            <a:extLst>
              <a:ext uri="{28A0092B-C50C-407E-A947-70E740481C1C}">
                <a14:useLocalDpi xmlns:a14="http://schemas.microsoft.com/office/drawing/2010/main" val="0"/>
              </a:ext>
            </a:extLst>
          </a:blip>
          <a:srcRect l="2674" r="9901"/>
          <a:stretch/>
        </p:blipFill>
        <p:spPr bwMode="ltGray">
          <a:xfrm>
            <a:off x="-1069" y="5497898"/>
            <a:ext cx="9141714" cy="463209"/>
          </a:xfrm>
          <a:prstGeom prst="rect">
            <a:avLst/>
          </a:prstGeom>
          <a:noFill/>
          <a:ln>
            <a:noFill/>
          </a:ln>
        </p:spPr>
      </p:pic>
      <p:pic>
        <p:nvPicPr>
          <p:cNvPr id="7" name="eau1"/>
          <p:cNvPicPr>
            <a:picLocks noChangeAspect="1"/>
          </p:cNvPicPr>
          <p:nvPr/>
        </p:nvPicPr>
        <p:blipFill rotWithShape="1">
          <a:blip r:embed="rId3" cstate="email">
            <a:duotone>
              <a:schemeClr val="accent2">
                <a:shade val="45000"/>
                <a:satMod val="135000"/>
              </a:schemeClr>
              <a:prstClr val="white"/>
            </a:duotone>
            <a:extLst>
              <a:ext uri="{28A0092B-C50C-407E-A947-70E740481C1C}">
                <a14:useLocalDpi xmlns:a14="http://schemas.microsoft.com/office/drawing/2010/main" val="0"/>
              </a:ext>
            </a:extLst>
          </a:blip>
          <a:srcRect l="6218" r="6356"/>
          <a:stretch/>
        </p:blipFill>
        <p:spPr bwMode="gray">
          <a:xfrm flipH="1">
            <a:off x="-1069" y="5221111"/>
            <a:ext cx="9141714" cy="268288"/>
          </a:xfrm>
          <a:prstGeom prst="rect">
            <a:avLst/>
          </a:prstGeom>
          <a:noFill/>
          <a:ln>
            <a:noFill/>
          </a:ln>
        </p:spPr>
      </p:pic>
      <p:sp>
        <p:nvSpPr>
          <p:cNvPr id="8" name="Rectangle 7"/>
          <p:cNvSpPr/>
          <p:nvPr/>
        </p:nvSpPr>
        <p:spPr>
          <a:xfrm>
            <a:off x="-1069" y="5961106"/>
            <a:ext cx="9141714" cy="896846"/>
          </a:xfrm>
          <a:prstGeom prst="rect">
            <a:avLst/>
          </a:prstGeom>
          <a:gradFill>
            <a:gsLst>
              <a:gs pos="25000">
                <a:schemeClr val="accent6">
                  <a:lumMod val="60000"/>
                  <a:lumOff val="40000"/>
                  <a:alpha val="0"/>
                </a:schemeClr>
              </a:gs>
              <a:gs pos="100000">
                <a:schemeClr val="accent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sz="1350" noProof="0"/>
          </a:p>
        </p:txBody>
      </p:sp>
      <p:sp>
        <p:nvSpPr>
          <p:cNvPr id="2" name="Titre 1"/>
          <p:cNvSpPr>
            <a:spLocks noGrp="1"/>
          </p:cNvSpPr>
          <p:nvPr>
            <p:ph type="ctrTitle" hasCustomPrompt="1"/>
          </p:nvPr>
        </p:nvSpPr>
        <p:spPr>
          <a:xfrm>
            <a:off x="979404" y="1309047"/>
            <a:ext cx="7202092" cy="2667000"/>
          </a:xfrm>
        </p:spPr>
        <p:txBody>
          <a:bodyPr rtlCol="0" anchor="b">
            <a:noAutofit/>
          </a:bodyPr>
          <a:lstStyle>
            <a:lvl1pPr algn="ctr" rtl="0">
              <a:defRPr sz="4500"/>
            </a:lvl1pPr>
          </a:lstStyle>
          <a:p>
            <a:pPr rtl="0"/>
            <a:r>
              <a:rPr lang="fr-FR" noProof="0" dirty="0"/>
              <a:t>Cliquez pour modifier le style du titre</a:t>
            </a:r>
          </a:p>
        </p:txBody>
      </p:sp>
      <p:sp>
        <p:nvSpPr>
          <p:cNvPr id="3" name="Sous-titre 2"/>
          <p:cNvSpPr>
            <a:spLocks noGrp="1"/>
          </p:cNvSpPr>
          <p:nvPr>
            <p:ph type="subTitle" idx="1"/>
          </p:nvPr>
        </p:nvSpPr>
        <p:spPr>
          <a:xfrm>
            <a:off x="979404" y="4038600"/>
            <a:ext cx="7200900" cy="990600"/>
          </a:xfrm>
        </p:spPr>
        <p:txBody>
          <a:bodyPr rtlCol="0">
            <a:normAutofit/>
          </a:bodyPr>
          <a:lstStyle>
            <a:lvl1pPr marL="0" indent="0" algn="ctr">
              <a:spcBef>
                <a:spcPts val="0"/>
              </a:spcBef>
              <a:buNone/>
              <a:defRPr sz="1350" cap="all" baseline="0">
                <a:solidFill>
                  <a:schemeClr val="accent2">
                    <a:lumMod val="7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pPr rtl="0"/>
            <a:r>
              <a:rPr lang="fr-FR" noProof="0"/>
              <a:t>Modifiez le style des sous-titres du masque</a:t>
            </a:r>
          </a:p>
        </p:txBody>
      </p:sp>
    </p:spTree>
    <p:extLst>
      <p:ext uri="{BB962C8B-B14F-4D97-AF65-F5344CB8AC3E}">
        <p14:creationId xmlns:p14="http://schemas.microsoft.com/office/powerpoint/2010/main" val="3719161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rtlCol="0"/>
          <a:lstStyle>
            <a:lvl1pPr rtl="0">
              <a:defRPr/>
            </a:lvl1pPr>
          </a:lstStyle>
          <a:p>
            <a:pPr rtl="0"/>
            <a:r>
              <a:rPr lang="fr-FR" noProof="0" dirty="0"/>
              <a:t>Cliquez pour modifier le style du titre</a:t>
            </a:r>
          </a:p>
        </p:txBody>
      </p:sp>
      <p:sp>
        <p:nvSpPr>
          <p:cNvPr id="3" name="Espace réservé du contenu 2"/>
          <p:cNvSpPr>
            <a:spLocks noGrp="1"/>
          </p:cNvSpPr>
          <p:nvPr>
            <p:ph idx="1"/>
          </p:nvPr>
        </p:nvSpPr>
        <p:spPr/>
        <p:txBody>
          <a:bodyPr rtlCol="0"/>
          <a:lstStyle>
            <a:lvl1pPr>
              <a:defRPr/>
            </a:lvl1pPr>
            <a:lvl5pP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noProof="0" dirty="0"/>
          </a:p>
        </p:txBody>
      </p:sp>
      <p:sp>
        <p:nvSpPr>
          <p:cNvPr id="5" name="Espace réservé du pied de page 4"/>
          <p:cNvSpPr>
            <a:spLocks noGrp="1"/>
          </p:cNvSpPr>
          <p:nvPr>
            <p:ph type="ftr" sz="quarter" idx="11"/>
          </p:nvPr>
        </p:nvSpPr>
        <p:spPr/>
        <p:txBody>
          <a:bodyPr rtlCol="0"/>
          <a:lstStyle/>
          <a:p>
            <a:pPr rtl="0"/>
            <a:r>
              <a:rPr lang="fr-FR" noProof="0"/>
              <a:t>Ajouter un pied de page</a:t>
            </a:r>
          </a:p>
        </p:txBody>
      </p:sp>
      <p:sp>
        <p:nvSpPr>
          <p:cNvPr id="4" name="Espace réservé de la date 3"/>
          <p:cNvSpPr>
            <a:spLocks noGrp="1"/>
          </p:cNvSpPr>
          <p:nvPr>
            <p:ph type="dt" sz="half" idx="10"/>
          </p:nvPr>
        </p:nvSpPr>
        <p:spPr/>
        <p:txBody>
          <a:bodyPr rtlCol="0"/>
          <a:lstStyle/>
          <a:p>
            <a:pPr rtl="0"/>
            <a:fld id="{4791DEAA-409B-49F4-B2B9-2A8B267D9D5E}" type="datetime1">
              <a:rPr lang="fr-FR" noProof="0" smtClean="0"/>
              <a:t>26/05/2020</a:t>
            </a:fld>
            <a:endParaRPr lang="fr-FR" noProof="0"/>
          </a:p>
        </p:txBody>
      </p:sp>
      <p:sp>
        <p:nvSpPr>
          <p:cNvPr id="6" name="Espace réservé du numéro de diapositive 5"/>
          <p:cNvSpPr>
            <a:spLocks noGrp="1"/>
          </p:cNvSpPr>
          <p:nvPr>
            <p:ph type="sldNum" sz="quarter" idx="12"/>
          </p:nvPr>
        </p:nvSpPr>
        <p:spPr/>
        <p:txBody>
          <a:bodyPr rtlCol="0"/>
          <a:lstStyle/>
          <a:p>
            <a:pPr rtl="0"/>
            <a:fld id="{4FAB73BC-B049-4115-A692-8D63A059BFB8}" type="slidenum">
              <a:rPr lang="fr-FR" noProof="0"/>
              <a:t>‹N°›</a:t>
            </a:fld>
            <a:endParaRPr lang="fr-FR" noProof="0"/>
          </a:p>
        </p:txBody>
      </p:sp>
    </p:spTree>
    <p:extLst>
      <p:ext uri="{BB962C8B-B14F-4D97-AF65-F5344CB8AC3E}">
        <p14:creationId xmlns:p14="http://schemas.microsoft.com/office/powerpoint/2010/main" val="2793894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En-tête de section">
    <p:spTree>
      <p:nvGrpSpPr>
        <p:cNvPr id="1" name=""/>
        <p:cNvGrpSpPr/>
        <p:nvPr/>
      </p:nvGrpSpPr>
      <p:grpSpPr>
        <a:xfrm>
          <a:off x="0" y="0"/>
          <a:ext cx="0" cy="0"/>
          <a:chOff x="0" y="0"/>
          <a:chExt cx="0" cy="0"/>
        </a:xfrm>
      </p:grpSpPr>
      <p:sp>
        <p:nvSpPr>
          <p:cNvPr id="7" name="ciel"/>
          <p:cNvSpPr/>
          <p:nvPr/>
        </p:nvSpPr>
        <p:spPr>
          <a:xfrm>
            <a:off x="1914" y="-1"/>
            <a:ext cx="9141714" cy="6858002"/>
          </a:xfrm>
          <a:prstGeom prst="rect">
            <a:avLst/>
          </a:prstGeom>
          <a:gradFill>
            <a:gsLst>
              <a:gs pos="0">
                <a:schemeClr val="accent2">
                  <a:lumMod val="60000"/>
                  <a:lumOff val="40000"/>
                  <a:alpha val="80000"/>
                </a:schemeClr>
              </a:gs>
              <a:gs pos="99000">
                <a:schemeClr val="accent2">
                  <a:lumMod val="20000"/>
                  <a:lumOff val="80000"/>
                  <a:alpha val="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17220" rtlCol="0" anchor="ctr"/>
          <a:lstStyle/>
          <a:p>
            <a:pPr algn="ctr" rtl="0"/>
            <a:endParaRPr lang="fr-FR" sz="1350" noProof="0"/>
          </a:p>
        </p:txBody>
      </p:sp>
      <p:sp>
        <p:nvSpPr>
          <p:cNvPr id="2" name="Titre 1"/>
          <p:cNvSpPr>
            <a:spLocks noGrp="1"/>
          </p:cNvSpPr>
          <p:nvPr>
            <p:ph type="title" hasCustomPrompt="1"/>
          </p:nvPr>
        </p:nvSpPr>
        <p:spPr>
          <a:xfrm>
            <a:off x="970360" y="1309047"/>
            <a:ext cx="7200939" cy="2667000"/>
          </a:xfrm>
        </p:spPr>
        <p:txBody>
          <a:bodyPr rtlCol="0" anchor="b">
            <a:normAutofit/>
          </a:bodyPr>
          <a:lstStyle>
            <a:lvl1pPr algn="ctr" rtl="0">
              <a:defRPr sz="4500" b="0"/>
            </a:lvl1pPr>
          </a:lstStyle>
          <a:p>
            <a:pPr rtl="0"/>
            <a:r>
              <a:rPr lang="fr-FR" noProof="0" dirty="0"/>
              <a:t>Cliquez pour modifier le style du titre</a:t>
            </a:r>
          </a:p>
        </p:txBody>
      </p:sp>
      <p:sp>
        <p:nvSpPr>
          <p:cNvPr id="3" name="Espace réservé du texte 2"/>
          <p:cNvSpPr>
            <a:spLocks noGrp="1"/>
          </p:cNvSpPr>
          <p:nvPr>
            <p:ph type="body" idx="1"/>
          </p:nvPr>
        </p:nvSpPr>
        <p:spPr>
          <a:xfrm>
            <a:off x="970360" y="4038600"/>
            <a:ext cx="7200900" cy="1143000"/>
          </a:xfrm>
        </p:spPr>
        <p:txBody>
          <a:bodyPr rtlCol="0" anchor="t">
            <a:normAutofit/>
          </a:bodyPr>
          <a:lstStyle>
            <a:lvl1pPr marL="0" indent="0" algn="ctr">
              <a:spcBef>
                <a:spcPts val="0"/>
              </a:spcBef>
              <a:buNone/>
              <a:defRPr sz="1500" cap="all" baseline="0">
                <a:solidFill>
                  <a:schemeClr val="accent2">
                    <a:lumMod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fr-FR"/>
              <a:t>Cliquez pour modifier les styles du texte du masque</a:t>
            </a:r>
          </a:p>
        </p:txBody>
      </p:sp>
      <p:sp>
        <p:nvSpPr>
          <p:cNvPr id="5" name="Espace réservé du pied de page 4"/>
          <p:cNvSpPr>
            <a:spLocks noGrp="1"/>
          </p:cNvSpPr>
          <p:nvPr>
            <p:ph type="ftr" sz="quarter" idx="11"/>
          </p:nvPr>
        </p:nvSpPr>
        <p:spPr/>
        <p:txBody>
          <a:bodyPr rtlCol="0"/>
          <a:lstStyle/>
          <a:p>
            <a:pPr rtl="0"/>
            <a:r>
              <a:rPr lang="fr-FR" noProof="0"/>
              <a:t>Ajouter un pied de page</a:t>
            </a:r>
          </a:p>
        </p:txBody>
      </p:sp>
      <p:sp>
        <p:nvSpPr>
          <p:cNvPr id="4" name="Espace réservé de la date 3"/>
          <p:cNvSpPr>
            <a:spLocks noGrp="1"/>
          </p:cNvSpPr>
          <p:nvPr>
            <p:ph type="dt" sz="half" idx="10"/>
          </p:nvPr>
        </p:nvSpPr>
        <p:spPr/>
        <p:txBody>
          <a:bodyPr rtlCol="0"/>
          <a:lstStyle/>
          <a:p>
            <a:pPr rtl="0"/>
            <a:fld id="{0CB78A33-8B0E-405E-8687-CE4C46D495EA}" type="datetime1">
              <a:rPr lang="fr-FR" noProof="0" smtClean="0"/>
              <a:t>26/05/2020</a:t>
            </a:fld>
            <a:endParaRPr lang="fr-FR" noProof="0"/>
          </a:p>
        </p:txBody>
      </p:sp>
      <p:sp>
        <p:nvSpPr>
          <p:cNvPr id="6" name="Espace réservé du numéro de diapositive 5"/>
          <p:cNvSpPr>
            <a:spLocks noGrp="1"/>
          </p:cNvSpPr>
          <p:nvPr>
            <p:ph type="sldNum" sz="quarter" idx="12"/>
          </p:nvPr>
        </p:nvSpPr>
        <p:spPr/>
        <p:txBody>
          <a:bodyPr rtlCol="0"/>
          <a:lstStyle/>
          <a:p>
            <a:pPr rtl="0"/>
            <a:fld id="{4FAB73BC-B049-4115-A692-8D63A059BFB8}" type="slidenum">
              <a:rPr lang="fr-FR" noProof="0"/>
              <a:t>‹N°›</a:t>
            </a:fld>
            <a:endParaRPr lang="fr-FR" noProof="0"/>
          </a:p>
        </p:txBody>
      </p:sp>
    </p:spTree>
    <p:extLst>
      <p:ext uri="{BB962C8B-B14F-4D97-AF65-F5344CB8AC3E}">
        <p14:creationId xmlns:p14="http://schemas.microsoft.com/office/powerpoint/2010/main" val="1084185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rtlCol="0"/>
          <a:lstStyle>
            <a:lvl1pPr rtl="0">
              <a:defRPr/>
            </a:lvl1pPr>
          </a:lstStyle>
          <a:p>
            <a:pPr rtl="0"/>
            <a:r>
              <a:rPr lang="fr-FR" noProof="0" dirty="0"/>
              <a:t>Cliquez pour modifier le style du titre</a:t>
            </a:r>
          </a:p>
        </p:txBody>
      </p:sp>
      <p:sp>
        <p:nvSpPr>
          <p:cNvPr id="4" name="Espace réservé du contenu 3"/>
          <p:cNvSpPr>
            <a:spLocks noGrp="1"/>
          </p:cNvSpPr>
          <p:nvPr>
            <p:ph sz="half" idx="2"/>
          </p:nvPr>
        </p:nvSpPr>
        <p:spPr>
          <a:xfrm>
            <a:off x="4709160" y="1572768"/>
            <a:ext cx="3429000" cy="4142232"/>
          </a:xfrm>
        </p:spPr>
        <p:txBody>
          <a:bodyPr rtlCol="0">
            <a:normAutofit/>
          </a:bodyPr>
          <a:lstStyle>
            <a:lvl1pPr>
              <a:defRPr sz="1500"/>
            </a:lvl1pPr>
            <a:lvl2pPr>
              <a:defRPr sz="1350"/>
            </a:lvl2pPr>
            <a:lvl3pPr>
              <a:defRPr sz="1200"/>
            </a:lvl3pPr>
            <a:lvl4pPr>
              <a:defRPr sz="1050"/>
            </a:lvl4pPr>
            <a:lvl5pPr>
              <a:defRPr sz="1050"/>
            </a:lvl5pPr>
            <a:lvl6pPr>
              <a:defRPr sz="1050"/>
            </a:lvl6pPr>
            <a:lvl7pPr>
              <a:defRPr sz="1050"/>
            </a:lvl7pPr>
            <a:lvl8pPr>
              <a:defRPr sz="1050"/>
            </a:lvl8pPr>
            <a:lvl9pPr>
              <a:defRPr sz="105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noProof="0" dirty="0"/>
          </a:p>
        </p:txBody>
      </p:sp>
      <p:sp>
        <p:nvSpPr>
          <p:cNvPr id="3" name="Espace réservé du contenu 2"/>
          <p:cNvSpPr>
            <a:spLocks noGrp="1"/>
          </p:cNvSpPr>
          <p:nvPr>
            <p:ph sz="half" idx="1"/>
          </p:nvPr>
        </p:nvSpPr>
        <p:spPr>
          <a:xfrm>
            <a:off x="1005840" y="1572768"/>
            <a:ext cx="3429000" cy="4142232"/>
          </a:xfrm>
        </p:spPr>
        <p:txBody>
          <a:bodyPr rtlCol="0">
            <a:normAutofit/>
          </a:bodyPr>
          <a:lstStyle>
            <a:lvl1pPr>
              <a:defRPr sz="1500"/>
            </a:lvl1pPr>
            <a:lvl2pPr>
              <a:defRPr sz="1350"/>
            </a:lvl2pPr>
            <a:lvl3pPr>
              <a:defRPr sz="1200"/>
            </a:lvl3pPr>
            <a:lvl4pPr>
              <a:defRPr sz="1050"/>
            </a:lvl4pPr>
            <a:lvl5pPr>
              <a:defRPr sz="1050"/>
            </a:lvl5pPr>
            <a:lvl6pPr>
              <a:defRPr sz="1050"/>
            </a:lvl6pPr>
            <a:lvl7pPr>
              <a:defRPr sz="1050"/>
            </a:lvl7pPr>
            <a:lvl8pPr>
              <a:defRPr sz="1050"/>
            </a:lvl8pPr>
            <a:lvl9pPr>
              <a:defRPr sz="105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noProof="0" dirty="0"/>
          </a:p>
        </p:txBody>
      </p:sp>
      <p:sp>
        <p:nvSpPr>
          <p:cNvPr id="6" name="Espace réservé du pied de page 5"/>
          <p:cNvSpPr>
            <a:spLocks noGrp="1"/>
          </p:cNvSpPr>
          <p:nvPr>
            <p:ph type="ftr" sz="quarter" idx="11"/>
          </p:nvPr>
        </p:nvSpPr>
        <p:spPr/>
        <p:txBody>
          <a:bodyPr rtlCol="0"/>
          <a:lstStyle/>
          <a:p>
            <a:pPr rtl="0"/>
            <a:r>
              <a:rPr lang="fr-FR" noProof="0"/>
              <a:t>Ajouter un pied de page</a:t>
            </a:r>
          </a:p>
        </p:txBody>
      </p:sp>
      <p:sp>
        <p:nvSpPr>
          <p:cNvPr id="5" name="Espace réservé de la date 4"/>
          <p:cNvSpPr>
            <a:spLocks noGrp="1"/>
          </p:cNvSpPr>
          <p:nvPr>
            <p:ph type="dt" sz="half" idx="10"/>
          </p:nvPr>
        </p:nvSpPr>
        <p:spPr/>
        <p:txBody>
          <a:bodyPr rtlCol="0"/>
          <a:lstStyle/>
          <a:p>
            <a:pPr rtl="0"/>
            <a:fld id="{1BDB1787-87B8-4A67-BF57-350B14A7EA35}" type="datetime1">
              <a:rPr lang="fr-FR" noProof="0" smtClean="0"/>
              <a:t>26/05/2020</a:t>
            </a:fld>
            <a:endParaRPr lang="fr-FR" noProof="0"/>
          </a:p>
        </p:txBody>
      </p:sp>
      <p:sp>
        <p:nvSpPr>
          <p:cNvPr id="7" name="Espace réservé du numéro de diapositive 6"/>
          <p:cNvSpPr>
            <a:spLocks noGrp="1"/>
          </p:cNvSpPr>
          <p:nvPr>
            <p:ph type="sldNum" sz="quarter" idx="12"/>
          </p:nvPr>
        </p:nvSpPr>
        <p:spPr/>
        <p:txBody>
          <a:bodyPr rtlCol="0"/>
          <a:lstStyle/>
          <a:p>
            <a:pPr rtl="0"/>
            <a:fld id="{4FAB73BC-B049-4115-A692-8D63A059BFB8}" type="slidenum">
              <a:rPr lang="fr-FR" noProof="0"/>
              <a:t>‹N°›</a:t>
            </a:fld>
            <a:endParaRPr lang="fr-FR" noProof="0"/>
          </a:p>
        </p:txBody>
      </p:sp>
    </p:spTree>
    <p:extLst>
      <p:ext uri="{BB962C8B-B14F-4D97-AF65-F5344CB8AC3E}">
        <p14:creationId xmlns:p14="http://schemas.microsoft.com/office/powerpoint/2010/main" val="785311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mparaison">
    <p:spTree>
      <p:nvGrpSpPr>
        <p:cNvPr id="1" name=""/>
        <p:cNvGrpSpPr/>
        <p:nvPr/>
      </p:nvGrpSpPr>
      <p:grpSpPr>
        <a:xfrm>
          <a:off x="0" y="0"/>
          <a:ext cx="0" cy="0"/>
          <a:chOff x="0" y="0"/>
          <a:chExt cx="0" cy="0"/>
        </a:xfrm>
      </p:grpSpPr>
      <p:sp>
        <p:nvSpPr>
          <p:cNvPr id="10" name="Titre 9"/>
          <p:cNvSpPr>
            <a:spLocks noGrp="1"/>
          </p:cNvSpPr>
          <p:nvPr>
            <p:ph type="title" hasCustomPrompt="1"/>
          </p:nvPr>
        </p:nvSpPr>
        <p:spPr/>
        <p:txBody>
          <a:bodyPr rtlCol="0"/>
          <a:lstStyle>
            <a:lvl1pPr rtl="0">
              <a:defRPr/>
            </a:lvl1pPr>
          </a:lstStyle>
          <a:p>
            <a:pPr rtl="0"/>
            <a:r>
              <a:rPr lang="fr-FR" noProof="0" dirty="0"/>
              <a:t>Cliquez pour modifier le style du titre</a:t>
            </a:r>
          </a:p>
        </p:txBody>
      </p:sp>
      <p:sp>
        <p:nvSpPr>
          <p:cNvPr id="3" name="Espace réservé du texte 2"/>
          <p:cNvSpPr>
            <a:spLocks noGrp="1"/>
          </p:cNvSpPr>
          <p:nvPr>
            <p:ph type="body" idx="1"/>
          </p:nvPr>
        </p:nvSpPr>
        <p:spPr>
          <a:xfrm>
            <a:off x="1005840" y="1572768"/>
            <a:ext cx="3429000" cy="766588"/>
          </a:xfrm>
        </p:spPr>
        <p:txBody>
          <a:bodyPr rtlCol="0" anchor="ctr">
            <a:normAutofit/>
          </a:bodyPr>
          <a:lstStyle>
            <a:lvl1pPr marL="0" indent="0">
              <a:spcBef>
                <a:spcPts val="0"/>
              </a:spcBef>
              <a:buNone/>
              <a:defRPr sz="15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Espace réservé du contenu 3"/>
          <p:cNvSpPr>
            <a:spLocks noGrp="1"/>
          </p:cNvSpPr>
          <p:nvPr>
            <p:ph sz="half" idx="2"/>
          </p:nvPr>
        </p:nvSpPr>
        <p:spPr>
          <a:xfrm>
            <a:off x="1005840" y="2365861"/>
            <a:ext cx="3429000" cy="3349140"/>
          </a:xfrm>
        </p:spPr>
        <p:txBody>
          <a:bodyPr rtlCol="0">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noProof="0" dirty="0"/>
          </a:p>
        </p:txBody>
      </p:sp>
      <p:sp>
        <p:nvSpPr>
          <p:cNvPr id="5" name="Espace réservé du texte 4"/>
          <p:cNvSpPr>
            <a:spLocks noGrp="1"/>
          </p:cNvSpPr>
          <p:nvPr>
            <p:ph type="body" sz="quarter" idx="3"/>
          </p:nvPr>
        </p:nvSpPr>
        <p:spPr>
          <a:xfrm>
            <a:off x="4709160" y="1572768"/>
            <a:ext cx="3429000" cy="766588"/>
          </a:xfrm>
        </p:spPr>
        <p:txBody>
          <a:bodyPr rtlCol="0" anchor="ctr">
            <a:normAutofit/>
          </a:bodyPr>
          <a:lstStyle>
            <a:lvl1pPr marL="0" indent="0">
              <a:spcBef>
                <a:spcPts val="0"/>
              </a:spcBef>
              <a:buNone/>
              <a:defRPr sz="15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Espace réservé du contenu 5"/>
          <p:cNvSpPr>
            <a:spLocks noGrp="1"/>
          </p:cNvSpPr>
          <p:nvPr>
            <p:ph sz="quarter" idx="4"/>
          </p:nvPr>
        </p:nvSpPr>
        <p:spPr>
          <a:xfrm>
            <a:off x="4709160" y="2365861"/>
            <a:ext cx="3429000" cy="3349140"/>
          </a:xfrm>
        </p:spPr>
        <p:txBody>
          <a:bodyPr rtlCol="0">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noProof="0" dirty="0"/>
          </a:p>
        </p:txBody>
      </p:sp>
      <p:sp>
        <p:nvSpPr>
          <p:cNvPr id="8" name="Espace réservé du pied de page 7"/>
          <p:cNvSpPr>
            <a:spLocks noGrp="1"/>
          </p:cNvSpPr>
          <p:nvPr>
            <p:ph type="ftr" sz="quarter" idx="11"/>
          </p:nvPr>
        </p:nvSpPr>
        <p:spPr/>
        <p:txBody>
          <a:bodyPr rtlCol="0"/>
          <a:lstStyle/>
          <a:p>
            <a:pPr rtl="0"/>
            <a:r>
              <a:rPr lang="fr-FR" noProof="0"/>
              <a:t>Ajouter un pied de page</a:t>
            </a:r>
          </a:p>
        </p:txBody>
      </p:sp>
      <p:sp>
        <p:nvSpPr>
          <p:cNvPr id="7" name="Espace réservé de la date 6"/>
          <p:cNvSpPr>
            <a:spLocks noGrp="1"/>
          </p:cNvSpPr>
          <p:nvPr>
            <p:ph type="dt" sz="half" idx="10"/>
          </p:nvPr>
        </p:nvSpPr>
        <p:spPr/>
        <p:txBody>
          <a:bodyPr rtlCol="0"/>
          <a:lstStyle/>
          <a:p>
            <a:pPr rtl="0"/>
            <a:fld id="{40267729-38BF-46F1-A56E-82CC8EC2022B}" type="datetime1">
              <a:rPr lang="fr-FR" noProof="0" smtClean="0"/>
              <a:t>26/05/2020</a:t>
            </a:fld>
            <a:endParaRPr lang="fr-FR" noProof="0"/>
          </a:p>
        </p:txBody>
      </p:sp>
      <p:sp>
        <p:nvSpPr>
          <p:cNvPr id="9" name="Espace réservé du numéro de diapositive 8"/>
          <p:cNvSpPr>
            <a:spLocks noGrp="1"/>
          </p:cNvSpPr>
          <p:nvPr>
            <p:ph type="sldNum" sz="quarter" idx="12"/>
          </p:nvPr>
        </p:nvSpPr>
        <p:spPr/>
        <p:txBody>
          <a:bodyPr rtlCol="0"/>
          <a:lstStyle/>
          <a:p>
            <a:pPr rtl="0"/>
            <a:fld id="{4FAB73BC-B049-4115-A692-8D63A059BFB8}" type="slidenum">
              <a:rPr lang="fr-FR" noProof="0"/>
              <a:t>‹N°›</a:t>
            </a:fld>
            <a:endParaRPr lang="fr-FR" noProof="0"/>
          </a:p>
        </p:txBody>
      </p:sp>
    </p:spTree>
    <p:extLst>
      <p:ext uri="{BB962C8B-B14F-4D97-AF65-F5344CB8AC3E}">
        <p14:creationId xmlns:p14="http://schemas.microsoft.com/office/powerpoint/2010/main" val="3678052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re uniquement">
    <p:spTree>
      <p:nvGrpSpPr>
        <p:cNvPr id="1" name=""/>
        <p:cNvGrpSpPr/>
        <p:nvPr/>
      </p:nvGrpSpPr>
      <p:grpSpPr>
        <a:xfrm>
          <a:off x="0" y="0"/>
          <a:ext cx="0" cy="0"/>
          <a:chOff x="0" y="0"/>
          <a:chExt cx="0" cy="0"/>
        </a:xfrm>
      </p:grpSpPr>
      <p:sp>
        <p:nvSpPr>
          <p:cNvPr id="6" name="Titre 5"/>
          <p:cNvSpPr>
            <a:spLocks noGrp="1"/>
          </p:cNvSpPr>
          <p:nvPr>
            <p:ph type="title" hasCustomPrompt="1"/>
          </p:nvPr>
        </p:nvSpPr>
        <p:spPr/>
        <p:txBody>
          <a:bodyPr rtlCol="0"/>
          <a:lstStyle>
            <a:lvl1pPr rtl="0">
              <a:defRPr/>
            </a:lvl1pPr>
          </a:lstStyle>
          <a:p>
            <a:pPr rtl="0"/>
            <a:r>
              <a:rPr lang="fr-FR" noProof="0" dirty="0"/>
              <a:t>Cliquez pour modifier le style du titre</a:t>
            </a:r>
          </a:p>
        </p:txBody>
      </p:sp>
      <p:sp>
        <p:nvSpPr>
          <p:cNvPr id="4" name="Espace réservé du pied de page 3"/>
          <p:cNvSpPr>
            <a:spLocks noGrp="1"/>
          </p:cNvSpPr>
          <p:nvPr>
            <p:ph type="ftr" sz="quarter" idx="11"/>
          </p:nvPr>
        </p:nvSpPr>
        <p:spPr/>
        <p:txBody>
          <a:bodyPr rtlCol="0"/>
          <a:lstStyle/>
          <a:p>
            <a:pPr rtl="0"/>
            <a:r>
              <a:rPr lang="fr-FR" noProof="0"/>
              <a:t>Ajouter un pied de page</a:t>
            </a:r>
          </a:p>
        </p:txBody>
      </p:sp>
      <p:sp>
        <p:nvSpPr>
          <p:cNvPr id="3" name="Espace réservé de la date 2"/>
          <p:cNvSpPr>
            <a:spLocks noGrp="1"/>
          </p:cNvSpPr>
          <p:nvPr>
            <p:ph type="dt" sz="half" idx="10"/>
          </p:nvPr>
        </p:nvSpPr>
        <p:spPr/>
        <p:txBody>
          <a:bodyPr rtlCol="0"/>
          <a:lstStyle/>
          <a:p>
            <a:pPr rtl="0"/>
            <a:fld id="{08E5DDE4-2EAA-4E42-B310-10C82BE0789E}" type="datetime1">
              <a:rPr lang="fr-FR" noProof="0" smtClean="0"/>
              <a:t>26/05/2020</a:t>
            </a:fld>
            <a:endParaRPr lang="fr-FR" noProof="0"/>
          </a:p>
        </p:txBody>
      </p:sp>
      <p:sp>
        <p:nvSpPr>
          <p:cNvPr id="5" name="Espace réservé du numéro de diapositive 4"/>
          <p:cNvSpPr>
            <a:spLocks noGrp="1"/>
          </p:cNvSpPr>
          <p:nvPr>
            <p:ph type="sldNum" sz="quarter" idx="12"/>
          </p:nvPr>
        </p:nvSpPr>
        <p:spPr/>
        <p:txBody>
          <a:bodyPr rtlCol="0"/>
          <a:lstStyle/>
          <a:p>
            <a:pPr rtl="0"/>
            <a:fld id="{4FAB73BC-B049-4115-A692-8D63A059BFB8}" type="slidenum">
              <a:rPr lang="fr-FR" noProof="0"/>
              <a:t>‹N°›</a:t>
            </a:fld>
            <a:endParaRPr lang="fr-FR" noProof="0"/>
          </a:p>
        </p:txBody>
      </p:sp>
    </p:spTree>
    <p:extLst>
      <p:ext uri="{BB962C8B-B14F-4D97-AF65-F5344CB8AC3E}">
        <p14:creationId xmlns:p14="http://schemas.microsoft.com/office/powerpoint/2010/main" val="2932304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5" name="ciel"/>
          <p:cNvSpPr/>
          <p:nvPr/>
        </p:nvSpPr>
        <p:spPr>
          <a:xfrm>
            <a:off x="1914" y="-1"/>
            <a:ext cx="9141714" cy="6858002"/>
          </a:xfrm>
          <a:prstGeom prst="rect">
            <a:avLst/>
          </a:prstGeom>
          <a:gradFill>
            <a:gsLst>
              <a:gs pos="0">
                <a:schemeClr val="accent2">
                  <a:lumMod val="60000"/>
                  <a:lumOff val="40000"/>
                  <a:alpha val="80000"/>
                </a:schemeClr>
              </a:gs>
              <a:gs pos="99000">
                <a:schemeClr val="accent2">
                  <a:lumMod val="20000"/>
                  <a:lumOff val="80000"/>
                  <a:alpha val="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17220" rtlCol="0" anchor="ctr"/>
          <a:lstStyle/>
          <a:p>
            <a:pPr algn="ctr" rtl="0"/>
            <a:endParaRPr lang="fr-FR" sz="1350" noProof="0"/>
          </a:p>
        </p:txBody>
      </p:sp>
      <p:sp>
        <p:nvSpPr>
          <p:cNvPr id="3" name="Espace réservé du pied de page 2"/>
          <p:cNvSpPr>
            <a:spLocks noGrp="1"/>
          </p:cNvSpPr>
          <p:nvPr>
            <p:ph type="ftr" sz="quarter" idx="11"/>
          </p:nvPr>
        </p:nvSpPr>
        <p:spPr/>
        <p:txBody>
          <a:bodyPr rtlCol="0"/>
          <a:lstStyle/>
          <a:p>
            <a:pPr rtl="0"/>
            <a:r>
              <a:rPr lang="fr-FR" noProof="0"/>
              <a:t>Ajouter un pied de page</a:t>
            </a:r>
          </a:p>
        </p:txBody>
      </p:sp>
      <p:sp>
        <p:nvSpPr>
          <p:cNvPr id="2" name="Espace réservé de la date 1"/>
          <p:cNvSpPr>
            <a:spLocks noGrp="1"/>
          </p:cNvSpPr>
          <p:nvPr>
            <p:ph type="dt" sz="half" idx="10"/>
          </p:nvPr>
        </p:nvSpPr>
        <p:spPr/>
        <p:txBody>
          <a:bodyPr rtlCol="0"/>
          <a:lstStyle/>
          <a:p>
            <a:pPr rtl="0"/>
            <a:fld id="{313772F6-4139-455B-AE97-FC0BB3E87AE5}" type="datetime1">
              <a:rPr lang="fr-FR" noProof="0" smtClean="0"/>
              <a:t>26/05/2020</a:t>
            </a:fld>
            <a:endParaRPr lang="fr-FR" noProof="0"/>
          </a:p>
        </p:txBody>
      </p:sp>
      <p:sp>
        <p:nvSpPr>
          <p:cNvPr id="4" name="Espace réservé du numéro de diapositive 3"/>
          <p:cNvSpPr>
            <a:spLocks noGrp="1"/>
          </p:cNvSpPr>
          <p:nvPr>
            <p:ph type="sldNum" sz="quarter" idx="12"/>
          </p:nvPr>
        </p:nvSpPr>
        <p:spPr/>
        <p:txBody>
          <a:bodyPr rtlCol="0"/>
          <a:lstStyle/>
          <a:p>
            <a:pPr rtl="0"/>
            <a:fld id="{4FAB73BC-B049-4115-A692-8D63A059BFB8}" type="slidenum">
              <a:rPr lang="fr-FR" noProof="0"/>
              <a:t>‹N°›</a:t>
            </a:fld>
            <a:endParaRPr lang="fr-FR" noProof="0"/>
          </a:p>
        </p:txBody>
      </p:sp>
    </p:spTree>
    <p:extLst>
      <p:ext uri="{BB962C8B-B14F-4D97-AF65-F5344CB8AC3E}">
        <p14:creationId xmlns:p14="http://schemas.microsoft.com/office/powerpoint/2010/main" val="750383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6095610" y="762000"/>
            <a:ext cx="2532850" cy="2743200"/>
          </a:xfrm>
        </p:spPr>
        <p:txBody>
          <a:bodyPr rtlCol="0" anchor="b">
            <a:normAutofit/>
          </a:bodyPr>
          <a:lstStyle>
            <a:lvl1pPr rtl="0">
              <a:defRPr sz="2400" b="0"/>
            </a:lvl1pPr>
          </a:lstStyle>
          <a:p>
            <a:pPr rtl="0"/>
            <a:r>
              <a:rPr lang="fr-FR" noProof="0" dirty="0"/>
              <a:t>Cliquez pour modifier le style du titre</a:t>
            </a:r>
          </a:p>
        </p:txBody>
      </p:sp>
      <p:sp>
        <p:nvSpPr>
          <p:cNvPr id="3" name="Espace réservé du contenu 2"/>
          <p:cNvSpPr>
            <a:spLocks noGrp="1"/>
          </p:cNvSpPr>
          <p:nvPr>
            <p:ph idx="1"/>
          </p:nvPr>
        </p:nvSpPr>
        <p:spPr>
          <a:xfrm>
            <a:off x="570310" y="685800"/>
            <a:ext cx="5143500" cy="4572000"/>
          </a:xfrm>
        </p:spPr>
        <p:txBody>
          <a:bodyPr rtlCol="0">
            <a:normAutofit/>
          </a:bodyPr>
          <a:lstStyle>
            <a:lvl1pPr>
              <a:defRPr sz="1500"/>
            </a:lvl1pPr>
            <a:lvl2pPr>
              <a:defRPr sz="1350"/>
            </a:lvl2pPr>
            <a:lvl3pPr>
              <a:defRPr sz="1200"/>
            </a:lvl3pPr>
            <a:lvl4pPr>
              <a:defRPr sz="1050"/>
            </a:lvl4pPr>
            <a:lvl5pPr>
              <a:defRPr sz="1050"/>
            </a:lvl5pPr>
            <a:lvl6pPr>
              <a:defRPr sz="1050"/>
            </a:lvl6pPr>
            <a:lvl7pPr>
              <a:defRPr sz="1050"/>
            </a:lvl7pPr>
            <a:lvl8pPr>
              <a:defRPr sz="1050"/>
            </a:lvl8pPr>
            <a:lvl9pPr>
              <a:defRPr sz="105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noProof="0" dirty="0"/>
          </a:p>
        </p:txBody>
      </p:sp>
      <p:sp>
        <p:nvSpPr>
          <p:cNvPr id="4" name="Espace réservé du texte 3"/>
          <p:cNvSpPr>
            <a:spLocks noGrp="1"/>
          </p:cNvSpPr>
          <p:nvPr>
            <p:ph type="body" sz="half" idx="2"/>
          </p:nvPr>
        </p:nvSpPr>
        <p:spPr>
          <a:xfrm>
            <a:off x="6095610" y="3554104"/>
            <a:ext cx="2532850" cy="1703696"/>
          </a:xfrm>
        </p:spPr>
        <p:txBody>
          <a:bodyPr rtlCol="0">
            <a:normAutofit/>
          </a:bodyPr>
          <a:lstStyle>
            <a:lvl1pPr marL="0" indent="0">
              <a:lnSpc>
                <a:spcPct val="90000"/>
              </a:lnSpc>
              <a:spcBef>
                <a:spcPts val="600"/>
              </a:spcBef>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fr-FR"/>
              <a:t>Cliquez pour modifier les styles du texte du masque</a:t>
            </a:r>
          </a:p>
        </p:txBody>
      </p:sp>
      <p:sp>
        <p:nvSpPr>
          <p:cNvPr id="6" name="Espace réservé du pied de page 5"/>
          <p:cNvSpPr>
            <a:spLocks noGrp="1"/>
          </p:cNvSpPr>
          <p:nvPr>
            <p:ph type="ftr" sz="quarter" idx="11"/>
          </p:nvPr>
        </p:nvSpPr>
        <p:spPr/>
        <p:txBody>
          <a:bodyPr rtlCol="0"/>
          <a:lstStyle/>
          <a:p>
            <a:pPr rtl="0"/>
            <a:r>
              <a:rPr lang="fr-FR" noProof="0"/>
              <a:t>Ajouter un pied de page</a:t>
            </a:r>
          </a:p>
        </p:txBody>
      </p:sp>
      <p:sp>
        <p:nvSpPr>
          <p:cNvPr id="5" name="Espace réservé de la date 4"/>
          <p:cNvSpPr>
            <a:spLocks noGrp="1"/>
          </p:cNvSpPr>
          <p:nvPr>
            <p:ph type="dt" sz="half" idx="10"/>
          </p:nvPr>
        </p:nvSpPr>
        <p:spPr/>
        <p:txBody>
          <a:bodyPr rtlCol="0"/>
          <a:lstStyle/>
          <a:p>
            <a:pPr rtl="0"/>
            <a:fld id="{3F27E480-657E-488A-B541-F97122977A6A}" type="datetime1">
              <a:rPr lang="fr-FR" noProof="0" smtClean="0"/>
              <a:t>26/05/2020</a:t>
            </a:fld>
            <a:endParaRPr lang="fr-FR" noProof="0"/>
          </a:p>
        </p:txBody>
      </p:sp>
      <p:sp>
        <p:nvSpPr>
          <p:cNvPr id="7" name="Espace réservé du numéro de diapositive 6"/>
          <p:cNvSpPr>
            <a:spLocks noGrp="1"/>
          </p:cNvSpPr>
          <p:nvPr>
            <p:ph type="sldNum" sz="quarter" idx="12"/>
          </p:nvPr>
        </p:nvSpPr>
        <p:spPr/>
        <p:txBody>
          <a:bodyPr rtlCol="0"/>
          <a:lstStyle/>
          <a:p>
            <a:pPr rtl="0"/>
            <a:fld id="{4FAB73BC-B049-4115-A692-8D63A059BFB8}" type="slidenum">
              <a:rPr lang="fr-FR" noProof="0"/>
              <a:t>‹N°›</a:t>
            </a:fld>
            <a:endParaRPr lang="fr-FR" noProof="0"/>
          </a:p>
        </p:txBody>
      </p:sp>
    </p:spTree>
    <p:extLst>
      <p:ext uri="{BB962C8B-B14F-4D97-AF65-F5344CB8AC3E}">
        <p14:creationId xmlns:p14="http://schemas.microsoft.com/office/powerpoint/2010/main" val="2651701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a:t>Cliquez et modifiez le titre</a:t>
            </a:r>
            <a:endParaRPr lang="en-US"/>
          </a:p>
        </p:txBody>
      </p:sp>
      <p:sp>
        <p:nvSpPr>
          <p:cNvPr id="3" name="Content Placeholder 2"/>
          <p:cNvSpPr>
            <a:spLocks noGrp="1"/>
          </p:cNvSpPr>
          <p:nvPr>
            <p:ph idx="1"/>
          </p:nvPr>
        </p:nvSpPr>
        <p:spPr/>
        <p:txBody>
          <a:bodyPr/>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5/26/2020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‹N°›</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6095610" y="762000"/>
            <a:ext cx="2532850" cy="2743200"/>
          </a:xfrm>
        </p:spPr>
        <p:txBody>
          <a:bodyPr rtlCol="0" anchor="b">
            <a:normAutofit/>
          </a:bodyPr>
          <a:lstStyle>
            <a:lvl1pPr rtl="0">
              <a:defRPr sz="2550" b="0"/>
            </a:lvl1pPr>
          </a:lstStyle>
          <a:p>
            <a:pPr rtl="0"/>
            <a:r>
              <a:rPr lang="fr-FR" noProof="0" dirty="0"/>
              <a:t>Cliquez pour modifier le style du titre</a:t>
            </a:r>
          </a:p>
        </p:txBody>
      </p:sp>
      <p:sp>
        <p:nvSpPr>
          <p:cNvPr id="3" name="Espace réservé d’image 2" descr="Espace réservé vide pour ajouter une image. Cliquez sur l’espace réservé et sélectionnez l’image à ajouter"/>
          <p:cNvSpPr>
            <a:spLocks noGrp="1"/>
          </p:cNvSpPr>
          <p:nvPr>
            <p:ph type="pic" idx="1" hasCustomPrompt="1"/>
          </p:nvPr>
        </p:nvSpPr>
        <p:spPr>
          <a:xfrm>
            <a:off x="570310" y="685800"/>
            <a:ext cx="5143500" cy="4572000"/>
          </a:xfrm>
          <a:solidFill>
            <a:schemeClr val="bg1">
              <a:lumMod val="95000"/>
            </a:schemeClr>
          </a:solidFill>
        </p:spPr>
        <p:txBody>
          <a:bodyPr rtlCol="0">
            <a:normAutofit/>
          </a:bodyPr>
          <a:lstStyle>
            <a:lvl1pPr marL="0" indent="0" algn="ctr">
              <a:buNone/>
              <a:defRPr sz="18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rtl="0"/>
            <a:r>
              <a:rPr lang="fr-FR" noProof="0"/>
              <a:t>Cliquez sur l’icône pour ajouter une image</a:t>
            </a:r>
          </a:p>
        </p:txBody>
      </p:sp>
      <p:sp>
        <p:nvSpPr>
          <p:cNvPr id="4" name="Espace réservé du texte 3"/>
          <p:cNvSpPr>
            <a:spLocks noGrp="1"/>
          </p:cNvSpPr>
          <p:nvPr>
            <p:ph type="body" sz="half" idx="2"/>
          </p:nvPr>
        </p:nvSpPr>
        <p:spPr>
          <a:xfrm>
            <a:off x="6095610" y="3554104"/>
            <a:ext cx="2532850" cy="1703696"/>
          </a:xfrm>
        </p:spPr>
        <p:txBody>
          <a:bodyPr rtlCol="0">
            <a:normAutofit/>
          </a:bodyPr>
          <a:lstStyle>
            <a:lvl1pPr marL="0" indent="0">
              <a:lnSpc>
                <a:spcPct val="100000"/>
              </a:lnSpc>
              <a:spcBef>
                <a:spcPts val="600"/>
              </a:spcBef>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fr-FR"/>
              <a:t>Cliquez pour modifier les styles du texte du masque</a:t>
            </a:r>
          </a:p>
        </p:txBody>
      </p:sp>
      <p:sp>
        <p:nvSpPr>
          <p:cNvPr id="6" name="Espace réservé du pied de page 5"/>
          <p:cNvSpPr>
            <a:spLocks noGrp="1"/>
          </p:cNvSpPr>
          <p:nvPr>
            <p:ph type="ftr" sz="quarter" idx="11"/>
          </p:nvPr>
        </p:nvSpPr>
        <p:spPr/>
        <p:txBody>
          <a:bodyPr rtlCol="0"/>
          <a:lstStyle/>
          <a:p>
            <a:pPr rtl="0"/>
            <a:r>
              <a:rPr lang="fr-FR" noProof="0"/>
              <a:t>Ajouter un pied de page</a:t>
            </a:r>
          </a:p>
        </p:txBody>
      </p:sp>
      <p:sp>
        <p:nvSpPr>
          <p:cNvPr id="5" name="Espace réservé de la date 4"/>
          <p:cNvSpPr>
            <a:spLocks noGrp="1"/>
          </p:cNvSpPr>
          <p:nvPr>
            <p:ph type="dt" sz="half" idx="10"/>
          </p:nvPr>
        </p:nvSpPr>
        <p:spPr/>
        <p:txBody>
          <a:bodyPr rtlCol="0"/>
          <a:lstStyle/>
          <a:p>
            <a:pPr rtl="0"/>
            <a:fld id="{346DEA04-0764-4B96-83BF-28BB441A38B9}" type="datetime1">
              <a:rPr lang="fr-FR" noProof="0" smtClean="0"/>
              <a:t>26/05/2020</a:t>
            </a:fld>
            <a:endParaRPr lang="fr-FR" noProof="0"/>
          </a:p>
        </p:txBody>
      </p:sp>
      <p:sp>
        <p:nvSpPr>
          <p:cNvPr id="7" name="Espace réservé du numéro de diapositive 6"/>
          <p:cNvSpPr>
            <a:spLocks noGrp="1"/>
          </p:cNvSpPr>
          <p:nvPr>
            <p:ph type="sldNum" sz="quarter" idx="12"/>
          </p:nvPr>
        </p:nvSpPr>
        <p:spPr/>
        <p:txBody>
          <a:bodyPr rtlCol="0"/>
          <a:lstStyle/>
          <a:p>
            <a:pPr rtl="0"/>
            <a:fld id="{4FAB73BC-B049-4115-A692-8D63A059BFB8}" type="slidenum">
              <a:rPr lang="fr-FR" noProof="0"/>
              <a:t>‹N°›</a:t>
            </a:fld>
            <a:endParaRPr lang="fr-FR" noProof="0"/>
          </a:p>
        </p:txBody>
      </p:sp>
    </p:spTree>
    <p:extLst>
      <p:ext uri="{BB962C8B-B14F-4D97-AF65-F5344CB8AC3E}">
        <p14:creationId xmlns:p14="http://schemas.microsoft.com/office/powerpoint/2010/main" val="3595304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rtlCol="0"/>
          <a:lstStyle>
            <a:lvl1pPr rtl="0">
              <a:defRPr/>
            </a:lvl1pPr>
          </a:lstStyle>
          <a:p>
            <a:pPr rtl="0"/>
            <a:r>
              <a:rPr lang="fr-FR" noProof="0" dirty="0"/>
              <a:t>Cliquez pour modifier le style du titre</a:t>
            </a:r>
          </a:p>
        </p:txBody>
      </p:sp>
      <p:sp>
        <p:nvSpPr>
          <p:cNvPr id="3" name="Espace réservé du texte vertical 2"/>
          <p:cNvSpPr>
            <a:spLocks noGrp="1"/>
          </p:cNvSpPr>
          <p:nvPr>
            <p:ph type="body" orient="vert" idx="1"/>
          </p:nvPr>
        </p:nvSpPr>
        <p:spPr/>
        <p:txBody>
          <a:bodyPr vert="eaVert" rtlCol="0"/>
          <a:lstStyle>
            <a:lvl1pPr>
              <a:defRPr/>
            </a:lvl1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noProof="0" dirty="0"/>
          </a:p>
        </p:txBody>
      </p:sp>
      <p:sp>
        <p:nvSpPr>
          <p:cNvPr id="5" name="Espace réservé du pied de page 4"/>
          <p:cNvSpPr>
            <a:spLocks noGrp="1"/>
          </p:cNvSpPr>
          <p:nvPr>
            <p:ph type="ftr" sz="quarter" idx="11"/>
          </p:nvPr>
        </p:nvSpPr>
        <p:spPr/>
        <p:txBody>
          <a:bodyPr rtlCol="0"/>
          <a:lstStyle/>
          <a:p>
            <a:pPr rtl="0"/>
            <a:r>
              <a:rPr lang="fr-FR" noProof="0"/>
              <a:t>Ajouter un pied de page</a:t>
            </a:r>
          </a:p>
        </p:txBody>
      </p:sp>
      <p:sp>
        <p:nvSpPr>
          <p:cNvPr id="4" name="Espace réservé de la date 3"/>
          <p:cNvSpPr>
            <a:spLocks noGrp="1"/>
          </p:cNvSpPr>
          <p:nvPr>
            <p:ph type="dt" sz="half" idx="10"/>
          </p:nvPr>
        </p:nvSpPr>
        <p:spPr/>
        <p:txBody>
          <a:bodyPr rtlCol="0"/>
          <a:lstStyle/>
          <a:p>
            <a:pPr rtl="0"/>
            <a:fld id="{221BC880-3F75-47D6-834D-5D37D56C2106}" type="datetime1">
              <a:rPr lang="fr-FR" noProof="0" smtClean="0"/>
              <a:t>26/05/2020</a:t>
            </a:fld>
            <a:endParaRPr lang="fr-FR" noProof="0"/>
          </a:p>
        </p:txBody>
      </p:sp>
      <p:sp>
        <p:nvSpPr>
          <p:cNvPr id="6" name="Espace réservé du numéro de diapositive 5"/>
          <p:cNvSpPr>
            <a:spLocks noGrp="1"/>
          </p:cNvSpPr>
          <p:nvPr>
            <p:ph type="sldNum" sz="quarter" idx="12"/>
          </p:nvPr>
        </p:nvSpPr>
        <p:spPr/>
        <p:txBody>
          <a:bodyPr rtlCol="0"/>
          <a:lstStyle/>
          <a:p>
            <a:pPr rtl="0"/>
            <a:fld id="{4FAB73BC-B049-4115-A692-8D63A059BFB8}" type="slidenum">
              <a:rPr lang="fr-FR" noProof="0"/>
              <a:t>‹N°›</a:t>
            </a:fld>
            <a:endParaRPr lang="fr-FR" noProof="0"/>
          </a:p>
        </p:txBody>
      </p:sp>
    </p:spTree>
    <p:extLst>
      <p:ext uri="{BB962C8B-B14F-4D97-AF65-F5344CB8AC3E}">
        <p14:creationId xmlns:p14="http://schemas.microsoft.com/office/powerpoint/2010/main" val="1513631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hasCustomPrompt="1"/>
          </p:nvPr>
        </p:nvSpPr>
        <p:spPr>
          <a:xfrm>
            <a:off x="6543675" y="274638"/>
            <a:ext cx="1971675" cy="5440362"/>
          </a:xfrm>
        </p:spPr>
        <p:txBody>
          <a:bodyPr vert="eaVert" rtlCol="0"/>
          <a:lstStyle>
            <a:lvl1pPr rtl="0">
              <a:defRPr/>
            </a:lvl1pPr>
          </a:lstStyle>
          <a:p>
            <a:pPr rtl="0"/>
            <a:r>
              <a:rPr lang="fr-FR" noProof="0" dirty="0"/>
              <a:t>Cliquez pour modifier le style du titre</a:t>
            </a:r>
          </a:p>
        </p:txBody>
      </p:sp>
      <p:sp>
        <p:nvSpPr>
          <p:cNvPr id="3" name="Espace réservé du texte vertical 2"/>
          <p:cNvSpPr>
            <a:spLocks noGrp="1"/>
          </p:cNvSpPr>
          <p:nvPr>
            <p:ph type="body" orient="vert" idx="1"/>
          </p:nvPr>
        </p:nvSpPr>
        <p:spPr>
          <a:xfrm>
            <a:off x="628650" y="274638"/>
            <a:ext cx="5800725" cy="5440362"/>
          </a:xfrm>
        </p:spPr>
        <p:txBody>
          <a:bodyPr vert="eaVert" rtlCol="0"/>
          <a:lstStyle>
            <a:lvl1pPr>
              <a:defRPr/>
            </a:lvl1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noProof="0" dirty="0"/>
          </a:p>
        </p:txBody>
      </p:sp>
      <p:sp>
        <p:nvSpPr>
          <p:cNvPr id="5" name="Espace réservé du pied de page 4"/>
          <p:cNvSpPr>
            <a:spLocks noGrp="1"/>
          </p:cNvSpPr>
          <p:nvPr>
            <p:ph type="ftr" sz="quarter" idx="11"/>
          </p:nvPr>
        </p:nvSpPr>
        <p:spPr/>
        <p:txBody>
          <a:bodyPr rtlCol="0"/>
          <a:lstStyle/>
          <a:p>
            <a:pPr rtl="0"/>
            <a:r>
              <a:rPr lang="fr-FR" noProof="0"/>
              <a:t>Ajouter un pied de page</a:t>
            </a:r>
          </a:p>
        </p:txBody>
      </p:sp>
      <p:sp>
        <p:nvSpPr>
          <p:cNvPr id="4" name="Espace réservé de la date 3"/>
          <p:cNvSpPr>
            <a:spLocks noGrp="1"/>
          </p:cNvSpPr>
          <p:nvPr>
            <p:ph type="dt" sz="half" idx="10"/>
          </p:nvPr>
        </p:nvSpPr>
        <p:spPr/>
        <p:txBody>
          <a:bodyPr rtlCol="0"/>
          <a:lstStyle/>
          <a:p>
            <a:pPr rtl="0"/>
            <a:fld id="{01D5B5B3-E29A-4F25-97AF-2305BC408517}" type="datetime1">
              <a:rPr lang="fr-FR" noProof="0" smtClean="0"/>
              <a:t>26/05/2020</a:t>
            </a:fld>
            <a:endParaRPr lang="fr-FR" noProof="0"/>
          </a:p>
        </p:txBody>
      </p:sp>
      <p:sp>
        <p:nvSpPr>
          <p:cNvPr id="6" name="Espace réservé du numéro de diapositive 5"/>
          <p:cNvSpPr>
            <a:spLocks noGrp="1"/>
          </p:cNvSpPr>
          <p:nvPr>
            <p:ph type="sldNum" sz="quarter" idx="12"/>
          </p:nvPr>
        </p:nvSpPr>
        <p:spPr/>
        <p:txBody>
          <a:bodyPr rtlCol="0"/>
          <a:lstStyle/>
          <a:p>
            <a:pPr rtl="0"/>
            <a:fld id="{4FAB73BC-B049-4115-A692-8D63A059BFB8}" type="slidenum">
              <a:rPr lang="fr-FR" noProof="0"/>
              <a:t>‹N°›</a:t>
            </a:fld>
            <a:endParaRPr lang="fr-FR" noProof="0"/>
          </a:p>
        </p:txBody>
      </p:sp>
    </p:spTree>
    <p:extLst>
      <p:ext uri="{BB962C8B-B14F-4D97-AF65-F5344CB8AC3E}">
        <p14:creationId xmlns:p14="http://schemas.microsoft.com/office/powerpoint/2010/main" val="2608569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tête de section">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64DDAE5B-B07C-441A-8026-C23A427A74DC}" type="datetime1">
              <a:rPr lang="en-US" smtClean="0"/>
              <a:pPr/>
              <a:t>5/26/2020</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B1FEA-406A-7749-A5C3-DDCB5F67A4CE}" type="slidenum">
              <a:rPr lang="en-US" smtClean="0"/>
              <a:pPr/>
              <a:t>‹N°›</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fr-CA"/>
              <a:t>Cliquez et modifiez le titre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A"/>
              <a:t>Cliquez pour modifier les styles du texte du masque</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fr-CA"/>
              <a:t>Cliquez et modifiez le titre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en-US" dirty="0"/>
          </a:p>
        </p:txBody>
      </p:sp>
      <p:sp>
        <p:nvSpPr>
          <p:cNvPr id="5" name="Date Placeholder 4"/>
          <p:cNvSpPr>
            <a:spLocks noGrp="1"/>
          </p:cNvSpPr>
          <p:nvPr>
            <p:ph type="dt" sz="half" idx="10"/>
          </p:nvPr>
        </p:nvSpPr>
        <p:spPr/>
        <p:txBody>
          <a:bodyPr/>
          <a:lstStyle/>
          <a:p>
            <a:fld id="{6BFECD78-3C8E-49F2-8FAB-59489D168ABB}" type="datetimeFigureOut">
              <a:rPr lang="en-US" smtClean="0"/>
              <a:t>5/26/2020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fr-CA"/>
              <a:t>Cliquez et modifiez le titre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A"/>
              <a:t>Cliquez pour modifier les styles du texte du masque</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A"/>
              <a:t>Cliquez pour modifier les styles du texte du masque</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en-US" dirty="0"/>
          </a:p>
        </p:txBody>
      </p:sp>
      <p:sp>
        <p:nvSpPr>
          <p:cNvPr id="7" name="Date Placeholder 6"/>
          <p:cNvSpPr>
            <a:spLocks noGrp="1"/>
          </p:cNvSpPr>
          <p:nvPr>
            <p:ph type="dt" sz="half" idx="10"/>
          </p:nvPr>
        </p:nvSpPr>
        <p:spPr/>
        <p:txBody>
          <a:bodyPr/>
          <a:lstStyle/>
          <a:p>
            <a:fld id="{6BFECD78-3C8E-49F2-8FAB-59489D168ABB}" type="datetimeFigureOut">
              <a:rPr lang="en-US" smtClean="0"/>
              <a:t>5/26/2020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B56013-B943-42BA-886F-6F9D4EB85E9D}" type="slidenum">
              <a:rPr lang="en-US" smtClean="0"/>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a:t>Cliquez et modifiez le titre</a:t>
            </a:r>
            <a:endParaRPr lang="en-US"/>
          </a:p>
        </p:txBody>
      </p:sp>
      <p:sp>
        <p:nvSpPr>
          <p:cNvPr id="3" name="Date Placeholder 2"/>
          <p:cNvSpPr>
            <a:spLocks noGrp="1"/>
          </p:cNvSpPr>
          <p:nvPr>
            <p:ph type="dt" sz="half" idx="10"/>
          </p:nvPr>
        </p:nvSpPr>
        <p:spPr/>
        <p:txBody>
          <a:bodyPr/>
          <a:lstStyle/>
          <a:p>
            <a:fld id="{6BFECD78-3C8E-49F2-8FAB-59489D168ABB}" type="datetimeFigureOut">
              <a:rPr lang="en-US" smtClean="0"/>
              <a:t>5/26/2020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B56013-B943-42BA-886F-6F9D4EB85E9D}" type="slidenum">
              <a:rPr lang="en-US" smtClean="0"/>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6BFECD78-3C8E-49F2-8FAB-59489D168ABB}" type="datetimeFigureOut">
              <a:rPr lang="en-US" smtClean="0"/>
              <a:t>5/26/2020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B56013-B943-42BA-886F-6F9D4EB85E9D}" type="slidenum">
              <a:rPr lang="en-US" smtClean="0"/>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en-US" dirty="0"/>
          </a:p>
        </p:txBody>
      </p:sp>
      <p:sp>
        <p:nvSpPr>
          <p:cNvPr id="5" name="Date Placeholder 4"/>
          <p:cNvSpPr>
            <a:spLocks noGrp="1"/>
          </p:cNvSpPr>
          <p:nvPr>
            <p:ph type="dt" sz="half" idx="10"/>
          </p:nvPr>
        </p:nvSpPr>
        <p:spPr/>
        <p:txBody>
          <a:bodyPr/>
          <a:lstStyle/>
          <a:p>
            <a:fld id="{6BFECD78-3C8E-49F2-8FAB-59489D168ABB}" type="datetimeFigureOut">
              <a:rPr lang="en-US" smtClean="0"/>
              <a:t>5/26/2020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‹N°›</a:t>
            </a:fld>
            <a:endParaRPr lang="en-US" dirty="0"/>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a:t>Cliquez pour modifier les styles du texte du masque</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fr-CA"/>
              <a:t>Cliquez et modifiez le titre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CA"/>
              <a:t>Faire glisser l'image vers l'espace réservé ou cliquer sur l'icône pour l'ajouter</a:t>
            </a:r>
            <a:endParaRPr lang="en-US" dirty="0"/>
          </a:p>
        </p:txBody>
      </p:sp>
      <p:sp>
        <p:nvSpPr>
          <p:cNvPr id="5" name="Date Placeholder 4"/>
          <p:cNvSpPr>
            <a:spLocks noGrp="1"/>
          </p:cNvSpPr>
          <p:nvPr>
            <p:ph type="dt" sz="half" idx="10"/>
          </p:nvPr>
        </p:nvSpPr>
        <p:spPr/>
        <p:txBody>
          <a:bodyPr/>
          <a:lstStyle/>
          <a:p>
            <a:fld id="{6BFECD78-3C8E-49F2-8FAB-59489D168ABB}" type="datetimeFigureOut">
              <a:rPr lang="en-US" smtClean="0"/>
              <a:t>5/26/2020</a:t>
            </a:fld>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‹N°›</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a:t>Cliquez pour modifier les styles du texte du masque</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fr-CA"/>
              <a:t>Cliquez et modifiez le titre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6BFECD78-3C8E-49F2-8FAB-59489D168ABB}" type="datetimeFigureOut">
              <a:rPr lang="en-US" smtClean="0"/>
              <a:t>5/26/2020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0FB56013-B943-42BA-886F-6F9D4EB85E9D}" type="slidenum">
              <a:rPr lang="en-US" smtClean="0"/>
              <a:t>‹N°›</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fr-CA"/>
              <a:t>Cliquez et modifiez le titre</a:t>
            </a:r>
            <a:endParaRPr lang="en-US" dirty="0"/>
          </a:p>
        </p:txBody>
      </p:sp>
    </p:spTree>
  </p:cSld>
  <p:clrMap bg1="lt1" tx1="dk1" bg2="lt2" tx2="dk2" accent1="accent1" accent2="accent2" accent3="accent3" accent4="accent4" accent5="accent5" accent6="accent6" hlink="hlink" folHlink="folHlink"/>
  <p:sldLayoutIdLst>
    <p:sldLayoutId id="2147484106" r:id="rId1"/>
    <p:sldLayoutId id="2147484107" r:id="rId2"/>
    <p:sldLayoutId id="2147484108" r:id="rId3"/>
    <p:sldLayoutId id="2147484109" r:id="rId4"/>
    <p:sldLayoutId id="2147484110" r:id="rId5"/>
    <p:sldLayoutId id="2147484111" r:id="rId6"/>
    <p:sldLayoutId id="2147484112" r:id="rId7"/>
    <p:sldLayoutId id="2147484113" r:id="rId8"/>
    <p:sldLayoutId id="2147484114" r:id="rId9"/>
    <p:sldLayoutId id="2147484115" r:id="rId10"/>
    <p:sldLayoutId id="2147484116"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ciel"/>
          <p:cNvSpPr/>
          <p:nvPr/>
        </p:nvSpPr>
        <p:spPr>
          <a:xfrm>
            <a:off x="1914" y="-1"/>
            <a:ext cx="9141714" cy="6858002"/>
          </a:xfrm>
          <a:prstGeom prst="rect">
            <a:avLst/>
          </a:prstGeom>
          <a:gradFill>
            <a:gsLst>
              <a:gs pos="0">
                <a:schemeClr val="accent2">
                  <a:lumMod val="60000"/>
                  <a:lumOff val="40000"/>
                  <a:alpha val="58000"/>
                </a:schemeClr>
              </a:gs>
              <a:gs pos="88000">
                <a:schemeClr val="accent2">
                  <a:lumMod val="20000"/>
                  <a:lumOff val="80000"/>
                  <a:alpha val="6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17220" rtlCol="0" anchor="ctr"/>
          <a:lstStyle/>
          <a:p>
            <a:pPr algn="ctr" rtl="0"/>
            <a:endParaRPr lang="fr-FR" sz="1350" noProof="0"/>
          </a:p>
        </p:txBody>
      </p:sp>
      <p:sp>
        <p:nvSpPr>
          <p:cNvPr id="8" name="eau3"/>
          <p:cNvSpPr/>
          <p:nvPr/>
        </p:nvSpPr>
        <p:spPr bwMode="gray">
          <a:xfrm>
            <a:off x="1914" y="6064102"/>
            <a:ext cx="9141714" cy="793899"/>
          </a:xfrm>
          <a:prstGeom prst="rect">
            <a:avLst/>
          </a:prstGeom>
          <a:gradFill>
            <a:gsLst>
              <a:gs pos="833">
                <a:schemeClr val="accent2">
                  <a:lumMod val="60000"/>
                  <a:lumOff val="40000"/>
                  <a:alpha val="38000"/>
                </a:schemeClr>
              </a:gs>
              <a:gs pos="49000">
                <a:schemeClr val="accent2">
                  <a:lumMod val="60000"/>
                  <a:lumOff val="40000"/>
                </a:schemeClr>
              </a:gs>
              <a:gs pos="100000">
                <a:schemeClr val="accent2">
                  <a:lumMod val="20000"/>
                  <a:lumOff val="80000"/>
                  <a:alpha val="89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sz="1350" noProof="0"/>
          </a:p>
        </p:txBody>
      </p:sp>
      <p:pic>
        <p:nvPicPr>
          <p:cNvPr id="9" name="eau2"/>
          <p:cNvPicPr>
            <a:picLocks noChangeAspect="1"/>
          </p:cNvPicPr>
          <p:nvPr/>
        </p:nvPicPr>
        <p:blipFill rotWithShape="1">
          <a:blip r:embed="rId13" cstate="email">
            <a:extLst>
              <a:ext uri="{28A0092B-C50C-407E-A947-70E740481C1C}">
                <a14:useLocalDpi xmlns:a14="http://schemas.microsoft.com/office/drawing/2010/main" val="0"/>
              </a:ext>
            </a:extLst>
          </a:blip>
          <a:srcRect l="2674" r="9901"/>
          <a:stretch/>
        </p:blipFill>
        <p:spPr bwMode="white">
          <a:xfrm>
            <a:off x="-1069" y="6256182"/>
            <a:ext cx="9141714" cy="463209"/>
          </a:xfrm>
          <a:prstGeom prst="rect">
            <a:avLst/>
          </a:prstGeom>
          <a:noFill/>
          <a:ln>
            <a:noFill/>
          </a:ln>
        </p:spPr>
      </p:pic>
      <p:pic>
        <p:nvPicPr>
          <p:cNvPr id="10" name="eau1"/>
          <p:cNvPicPr>
            <a:picLocks noChangeAspect="1"/>
          </p:cNvPicPr>
          <p:nvPr/>
        </p:nvPicPr>
        <p:blipFill rotWithShape="1">
          <a:blip r:embed="rId14" cstate="email">
            <a:duotone>
              <a:schemeClr val="accent2">
                <a:shade val="45000"/>
                <a:satMod val="135000"/>
              </a:schemeClr>
              <a:prstClr val="white"/>
            </a:duotone>
            <a:extLst>
              <a:ext uri="{28A0092B-C50C-407E-A947-70E740481C1C}">
                <a14:useLocalDpi xmlns:a14="http://schemas.microsoft.com/office/drawing/2010/main" val="0"/>
              </a:ext>
            </a:extLst>
          </a:blip>
          <a:srcRect l="6218" r="6356"/>
          <a:stretch/>
        </p:blipFill>
        <p:spPr bwMode="gray">
          <a:xfrm flipH="1">
            <a:off x="-1069" y="5979395"/>
            <a:ext cx="9141714" cy="268288"/>
          </a:xfrm>
          <a:prstGeom prst="rect">
            <a:avLst/>
          </a:prstGeom>
          <a:noFill/>
          <a:ln>
            <a:noFill/>
          </a:ln>
        </p:spPr>
      </p:pic>
      <p:sp>
        <p:nvSpPr>
          <p:cNvPr id="2" name="Espace réservé du titre 1"/>
          <p:cNvSpPr>
            <a:spLocks noGrp="1"/>
          </p:cNvSpPr>
          <p:nvPr>
            <p:ph type="title"/>
          </p:nvPr>
        </p:nvSpPr>
        <p:spPr>
          <a:xfrm>
            <a:off x="1005841" y="265176"/>
            <a:ext cx="7132319" cy="1088136"/>
          </a:xfrm>
          <a:prstGeom prst="rect">
            <a:avLst/>
          </a:prstGeom>
        </p:spPr>
        <p:txBody>
          <a:bodyPr vert="horz" lIns="91440" tIns="45720" rIns="91440" bIns="45720" rtlCol="0" anchor="b">
            <a:normAutofit/>
          </a:bodyPr>
          <a:lstStyle/>
          <a:p>
            <a:pPr rtl="0"/>
            <a:r>
              <a:rPr lang="fr-FR" noProof="0" dirty="0"/>
              <a:t>Cliquez pour modifier le style du titre</a:t>
            </a:r>
          </a:p>
        </p:txBody>
      </p:sp>
      <p:sp>
        <p:nvSpPr>
          <p:cNvPr id="3" name="Espace réservé du texte 2"/>
          <p:cNvSpPr>
            <a:spLocks noGrp="1"/>
          </p:cNvSpPr>
          <p:nvPr>
            <p:ph type="body" idx="1"/>
          </p:nvPr>
        </p:nvSpPr>
        <p:spPr>
          <a:xfrm>
            <a:off x="1005840" y="1572768"/>
            <a:ext cx="7132320" cy="4142232"/>
          </a:xfrm>
          <a:prstGeom prst="rect">
            <a:avLst/>
          </a:prstGeom>
        </p:spPr>
        <p:txBody>
          <a:bodyPr vert="horz" lIns="91440" tIns="45720" rIns="91440" bIns="45720" rtlCol="0">
            <a:normAutofit/>
          </a:bodyPr>
          <a:lstStyle/>
          <a:p>
            <a:pPr lvl="0"/>
            <a:r>
              <a:rPr lang="fr-FR" dirty="0"/>
              <a:t>Modifier les styles du texte du masque</a:t>
            </a:r>
          </a:p>
          <a:p>
            <a:pPr lvl="1" rtl="0"/>
            <a:r>
              <a:rPr lang="fr-FR" noProof="0" dirty="0"/>
              <a:t>Deuxième niveau</a:t>
            </a:r>
          </a:p>
          <a:p>
            <a:pPr lvl="2" rtl="0"/>
            <a:r>
              <a:rPr lang="fr-FR" noProof="0" dirty="0"/>
              <a:t>Troisième niveau</a:t>
            </a:r>
          </a:p>
          <a:p>
            <a:pPr lvl="3" rtl="0"/>
            <a:r>
              <a:rPr lang="fr-FR" noProof="0" dirty="0"/>
              <a:t>Quatrième niveau</a:t>
            </a:r>
          </a:p>
          <a:p>
            <a:pPr lvl="4" rtl="0"/>
            <a:r>
              <a:rPr lang="fr-FR" noProof="0" dirty="0"/>
              <a:t>Cinquième niveau</a:t>
            </a:r>
          </a:p>
        </p:txBody>
      </p:sp>
      <p:sp>
        <p:nvSpPr>
          <p:cNvPr id="5" name="Espace réservé du pied de page 4"/>
          <p:cNvSpPr>
            <a:spLocks noGrp="1"/>
          </p:cNvSpPr>
          <p:nvPr>
            <p:ph type="ftr" sz="quarter" idx="3"/>
          </p:nvPr>
        </p:nvSpPr>
        <p:spPr>
          <a:xfrm>
            <a:off x="1005840" y="6601968"/>
            <a:ext cx="5369814" cy="237744"/>
          </a:xfrm>
          <a:prstGeom prst="rect">
            <a:avLst/>
          </a:prstGeom>
        </p:spPr>
        <p:txBody>
          <a:bodyPr vert="horz" lIns="91440" tIns="45720" rIns="91440" bIns="45720" rtlCol="0" anchor="ctr"/>
          <a:lstStyle>
            <a:lvl1pPr algn="l">
              <a:defRPr sz="825" cap="all" baseline="0">
                <a:solidFill>
                  <a:schemeClr val="tx1"/>
                </a:solidFill>
              </a:defRPr>
            </a:lvl1pPr>
          </a:lstStyle>
          <a:p>
            <a:pPr rtl="0"/>
            <a:r>
              <a:rPr lang="fr-FR" noProof="0"/>
              <a:t>Ajouter un pied de page</a:t>
            </a:r>
          </a:p>
        </p:txBody>
      </p:sp>
      <p:sp>
        <p:nvSpPr>
          <p:cNvPr id="4" name="Espace réservé de la date 3"/>
          <p:cNvSpPr>
            <a:spLocks noGrp="1"/>
          </p:cNvSpPr>
          <p:nvPr>
            <p:ph type="dt" sz="half" idx="2"/>
          </p:nvPr>
        </p:nvSpPr>
        <p:spPr>
          <a:xfrm>
            <a:off x="6656832" y="6601968"/>
            <a:ext cx="720090" cy="237744"/>
          </a:xfrm>
          <a:prstGeom prst="rect">
            <a:avLst/>
          </a:prstGeom>
        </p:spPr>
        <p:txBody>
          <a:bodyPr vert="horz" lIns="91440" tIns="45720" rIns="91440" bIns="45720" rtlCol="0" anchor="ctr"/>
          <a:lstStyle>
            <a:lvl1pPr algn="l">
              <a:defRPr sz="825" cap="all" baseline="0">
                <a:solidFill>
                  <a:schemeClr val="tx1"/>
                </a:solidFill>
              </a:defRPr>
            </a:lvl1pPr>
          </a:lstStyle>
          <a:p>
            <a:pPr rtl="0"/>
            <a:fld id="{4257039C-833C-4AD1-8B8F-C2806F2EEA28}" type="datetime1">
              <a:rPr lang="fr-FR" noProof="0" smtClean="0"/>
              <a:t>26/05/2020</a:t>
            </a:fld>
            <a:endParaRPr lang="fr-FR" noProof="0"/>
          </a:p>
        </p:txBody>
      </p:sp>
      <p:sp>
        <p:nvSpPr>
          <p:cNvPr id="6" name="Espace réservé du numéro de diapositive 5"/>
          <p:cNvSpPr>
            <a:spLocks noGrp="1"/>
          </p:cNvSpPr>
          <p:nvPr>
            <p:ph type="sldNum" sz="quarter" idx="4"/>
          </p:nvPr>
        </p:nvSpPr>
        <p:spPr>
          <a:xfrm>
            <a:off x="7658100" y="6601968"/>
            <a:ext cx="480060" cy="237744"/>
          </a:xfrm>
          <a:prstGeom prst="rect">
            <a:avLst/>
          </a:prstGeom>
        </p:spPr>
        <p:txBody>
          <a:bodyPr vert="horz" lIns="91440" tIns="45720" rIns="91440" bIns="45720" rtlCol="0" anchor="ctr"/>
          <a:lstStyle>
            <a:lvl1pPr algn="r">
              <a:defRPr sz="825" cap="all" baseline="0">
                <a:solidFill>
                  <a:schemeClr val="tx1"/>
                </a:solidFill>
              </a:defRPr>
            </a:lvl1pPr>
          </a:lstStyle>
          <a:p>
            <a:pPr rtl="0"/>
            <a:fld id="{4FAB73BC-B049-4115-A692-8D63A059BFB8}" type="slidenum">
              <a:rPr lang="fr-FR" noProof="0" smtClean="0"/>
              <a:pPr rtl="0"/>
              <a:t>‹N°›</a:t>
            </a:fld>
            <a:endParaRPr lang="fr-FR" noProof="0"/>
          </a:p>
        </p:txBody>
      </p:sp>
    </p:spTree>
    <p:extLst>
      <p:ext uri="{BB962C8B-B14F-4D97-AF65-F5344CB8AC3E}">
        <p14:creationId xmlns:p14="http://schemas.microsoft.com/office/powerpoint/2010/main" val="2237122291"/>
      </p:ext>
    </p:extLst>
  </p:cSld>
  <p:clrMap bg1="lt1" tx1="dk1" bg2="lt2" tx2="dk2" accent1="accent1" accent2="accent2" accent3="accent3" accent4="accent4" accent5="accent5" accent6="accent6" hlink="hlink" folHlink="folHlink"/>
  <p:sldLayoutIdLst>
    <p:sldLayoutId id="2147484118" r:id="rId1"/>
    <p:sldLayoutId id="2147484119" r:id="rId2"/>
    <p:sldLayoutId id="2147484120" r:id="rId3"/>
    <p:sldLayoutId id="2147484121" r:id="rId4"/>
    <p:sldLayoutId id="2147484122" r:id="rId5"/>
    <p:sldLayoutId id="2147484123" r:id="rId6"/>
    <p:sldLayoutId id="2147484124" r:id="rId7"/>
    <p:sldLayoutId id="2147484125" r:id="rId8"/>
    <p:sldLayoutId id="2147484126" r:id="rId9"/>
    <p:sldLayoutId id="2147484127" r:id="rId10"/>
    <p:sldLayoutId id="2147484128"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685800" rtl="0" eaLnBrk="1" latinLnBrk="0" hangingPunct="1">
        <a:lnSpc>
          <a:spcPct val="90000"/>
        </a:lnSpc>
        <a:spcBef>
          <a:spcPct val="0"/>
        </a:spcBef>
        <a:buNone/>
        <a:defRPr sz="2850" kern="1200">
          <a:solidFill>
            <a:schemeClr val="accent2">
              <a:lumMod val="50000"/>
            </a:schemeClr>
          </a:solidFill>
          <a:latin typeface="+mj-lt"/>
          <a:ea typeface="+mj-ea"/>
          <a:cs typeface="+mj-cs"/>
        </a:defRPr>
      </a:lvl1pPr>
    </p:titleStyle>
    <p:bodyStyle>
      <a:lvl1pPr marL="205740" indent="-171450" algn="l" defTabSz="685800" rtl="0" eaLnBrk="1" latinLnBrk="0" hangingPunct="1">
        <a:lnSpc>
          <a:spcPct val="90000"/>
        </a:lnSpc>
        <a:spcBef>
          <a:spcPts val="1350"/>
        </a:spcBef>
        <a:buSzPct val="100000"/>
        <a:buFont typeface="Arial" pitchFamily="34" charset="0"/>
        <a:buChar char="•"/>
        <a:defRPr sz="1500" kern="1200">
          <a:solidFill>
            <a:schemeClr val="accent2">
              <a:lumMod val="50000"/>
            </a:schemeClr>
          </a:solidFill>
          <a:latin typeface="+mn-lt"/>
          <a:ea typeface="+mn-ea"/>
          <a:cs typeface="+mn-cs"/>
        </a:defRPr>
      </a:lvl1pPr>
      <a:lvl2pPr marL="411480" indent="-171450" algn="l" defTabSz="685800" rtl="0" eaLnBrk="1" latinLnBrk="0" hangingPunct="1">
        <a:lnSpc>
          <a:spcPct val="90000"/>
        </a:lnSpc>
        <a:spcBef>
          <a:spcPts val="750"/>
        </a:spcBef>
        <a:buSzPct val="100000"/>
        <a:buFont typeface="Arial" pitchFamily="34" charset="0"/>
        <a:buChar char="•"/>
        <a:defRPr sz="1350" kern="1200">
          <a:solidFill>
            <a:schemeClr val="accent2">
              <a:lumMod val="50000"/>
            </a:schemeClr>
          </a:solidFill>
          <a:latin typeface="+mn-lt"/>
          <a:ea typeface="+mn-ea"/>
          <a:cs typeface="+mn-cs"/>
        </a:defRPr>
      </a:lvl2pPr>
      <a:lvl3pPr marL="617220" indent="-171450" algn="l" defTabSz="685800" rtl="0" eaLnBrk="1" latinLnBrk="0" hangingPunct="1">
        <a:lnSpc>
          <a:spcPct val="90000"/>
        </a:lnSpc>
        <a:spcBef>
          <a:spcPts val="600"/>
        </a:spcBef>
        <a:buSzPct val="100000"/>
        <a:buFont typeface="Arial" pitchFamily="34" charset="0"/>
        <a:buChar char="•"/>
        <a:defRPr sz="1200" kern="1200">
          <a:solidFill>
            <a:schemeClr val="accent2">
              <a:lumMod val="50000"/>
            </a:schemeClr>
          </a:solidFill>
          <a:latin typeface="+mn-lt"/>
          <a:ea typeface="+mn-ea"/>
          <a:cs typeface="+mn-cs"/>
        </a:defRPr>
      </a:lvl3pPr>
      <a:lvl4pPr marL="822960" indent="-171450" algn="l" defTabSz="685800" rtl="0" eaLnBrk="1" latinLnBrk="0" hangingPunct="1">
        <a:lnSpc>
          <a:spcPct val="90000"/>
        </a:lnSpc>
        <a:spcBef>
          <a:spcPts val="600"/>
        </a:spcBef>
        <a:buSzPct val="100000"/>
        <a:buFont typeface="Arial" pitchFamily="34" charset="0"/>
        <a:buChar char="•"/>
        <a:defRPr sz="1050" kern="1200">
          <a:solidFill>
            <a:schemeClr val="accent2">
              <a:lumMod val="50000"/>
            </a:schemeClr>
          </a:solidFill>
          <a:latin typeface="+mn-lt"/>
          <a:ea typeface="+mn-ea"/>
          <a:cs typeface="+mn-cs"/>
        </a:defRPr>
      </a:lvl4pPr>
      <a:lvl5pPr marL="1028700" indent="-171450" algn="l" defTabSz="685800" rtl="0" eaLnBrk="1" latinLnBrk="0" hangingPunct="1">
        <a:lnSpc>
          <a:spcPct val="90000"/>
        </a:lnSpc>
        <a:spcBef>
          <a:spcPts val="600"/>
        </a:spcBef>
        <a:buSzPct val="100000"/>
        <a:buFont typeface="Arial" pitchFamily="34" charset="0"/>
        <a:buChar char="•"/>
        <a:defRPr sz="1050" kern="1200">
          <a:solidFill>
            <a:schemeClr val="accent2">
              <a:lumMod val="50000"/>
            </a:schemeClr>
          </a:solidFill>
          <a:latin typeface="+mn-lt"/>
          <a:ea typeface="+mn-ea"/>
          <a:cs typeface="+mn-cs"/>
        </a:defRPr>
      </a:lvl5pPr>
      <a:lvl6pPr marL="1234440" indent="-171450" algn="l" defTabSz="685800" rtl="0" eaLnBrk="1" latinLnBrk="0" hangingPunct="1">
        <a:lnSpc>
          <a:spcPct val="90000"/>
        </a:lnSpc>
        <a:spcBef>
          <a:spcPts val="600"/>
        </a:spcBef>
        <a:buSzPct val="100000"/>
        <a:buFont typeface="Arial" pitchFamily="34" charset="0"/>
        <a:buChar char="•"/>
        <a:defRPr sz="1050" kern="1200">
          <a:solidFill>
            <a:schemeClr val="accent2">
              <a:lumMod val="50000"/>
            </a:schemeClr>
          </a:solidFill>
          <a:latin typeface="+mn-lt"/>
          <a:ea typeface="+mn-ea"/>
          <a:cs typeface="+mn-cs"/>
        </a:defRPr>
      </a:lvl6pPr>
      <a:lvl7pPr marL="1440180" indent="-171450" algn="l" defTabSz="685800" rtl="0" eaLnBrk="1" latinLnBrk="0" hangingPunct="1">
        <a:lnSpc>
          <a:spcPct val="90000"/>
        </a:lnSpc>
        <a:spcBef>
          <a:spcPts val="600"/>
        </a:spcBef>
        <a:buSzPct val="100000"/>
        <a:buFont typeface="Arial" pitchFamily="34" charset="0"/>
        <a:buChar char="•"/>
        <a:defRPr sz="1050" kern="1200">
          <a:solidFill>
            <a:schemeClr val="accent2">
              <a:lumMod val="50000"/>
            </a:schemeClr>
          </a:solidFill>
          <a:latin typeface="+mn-lt"/>
          <a:ea typeface="+mn-ea"/>
          <a:cs typeface="+mn-cs"/>
        </a:defRPr>
      </a:lvl7pPr>
      <a:lvl8pPr marL="1645920" indent="-171450" algn="l" defTabSz="685800" rtl="0" eaLnBrk="1" latinLnBrk="0" hangingPunct="1">
        <a:lnSpc>
          <a:spcPct val="90000"/>
        </a:lnSpc>
        <a:spcBef>
          <a:spcPts val="600"/>
        </a:spcBef>
        <a:buSzPct val="100000"/>
        <a:buFont typeface="Arial" pitchFamily="34" charset="0"/>
        <a:buChar char="•"/>
        <a:defRPr sz="1050" kern="1200">
          <a:solidFill>
            <a:schemeClr val="accent2">
              <a:lumMod val="50000"/>
            </a:schemeClr>
          </a:solidFill>
          <a:latin typeface="+mn-lt"/>
          <a:ea typeface="+mn-ea"/>
          <a:cs typeface="+mn-cs"/>
        </a:defRPr>
      </a:lvl8pPr>
      <a:lvl9pPr marL="1680210" indent="0" algn="l" defTabSz="685800" rtl="0" eaLnBrk="1" latinLnBrk="0" hangingPunct="1">
        <a:lnSpc>
          <a:spcPct val="90000"/>
        </a:lnSpc>
        <a:spcBef>
          <a:spcPts val="600"/>
        </a:spcBef>
        <a:buSzPct val="100000"/>
        <a:buFont typeface="Arial" pitchFamily="34" charset="0"/>
        <a:buNone/>
        <a:defRPr sz="1050" kern="1200">
          <a:solidFill>
            <a:schemeClr val="accent2">
              <a:lumMod val="50000"/>
            </a:schemeClr>
          </a:solidFill>
          <a:latin typeface="+mn-lt"/>
          <a:ea typeface="+mn-ea"/>
          <a:cs typeface="+mn-cs"/>
        </a:defRPr>
      </a:lvl9pPr>
    </p:bodyStyle>
    <p:otherStyle>
      <a:defPPr>
        <a:defRP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19267" y="1343303"/>
            <a:ext cx="7662229" cy="2323730"/>
          </a:xfrm>
        </p:spPr>
        <p:txBody>
          <a:bodyPr rtlCol="0"/>
          <a:lstStyle/>
          <a:p>
            <a:r>
              <a:rPr lang="en-US" sz="3300" cap="all" dirty="0">
                <a:solidFill>
                  <a:srgbClr val="FF0000"/>
                </a:solidFill>
                <a:latin typeface="Arial Black" panose="020B0A04020102020204" pitchFamily="34" charset="0"/>
                <a:cs typeface="Avenir Black"/>
              </a:rPr>
              <a:t>INFORMATION- EDUCATION COMMUNICATION POUR LE CHANGEMENT</a:t>
            </a:r>
            <a:br>
              <a:rPr lang="en-US" sz="3300" cap="all" dirty="0">
                <a:solidFill>
                  <a:srgbClr val="FF0000"/>
                </a:solidFill>
                <a:latin typeface="Arial Black" panose="020B0A04020102020204" pitchFamily="34" charset="0"/>
                <a:cs typeface="Avenir Black"/>
              </a:rPr>
            </a:br>
            <a:r>
              <a:rPr lang="en-US" sz="3300" cap="all" dirty="0">
                <a:solidFill>
                  <a:srgbClr val="FF0000"/>
                </a:solidFill>
                <a:latin typeface="Arial Black" panose="020B0A04020102020204" pitchFamily="34" charset="0"/>
                <a:cs typeface="Avenir Black"/>
              </a:rPr>
              <a:t> DE COMPORTEMENT</a:t>
            </a:r>
            <a:endParaRPr lang="fr-FR" sz="3300" dirty="0">
              <a:latin typeface="Arial Black" panose="020B0A04020102020204" pitchFamily="34" charset="0"/>
            </a:endParaRPr>
          </a:p>
        </p:txBody>
      </p:sp>
      <p:sp>
        <p:nvSpPr>
          <p:cNvPr id="5" name="Sous-titre 4">
            <a:extLst>
              <a:ext uri="{FF2B5EF4-FFF2-40B4-BE49-F238E27FC236}">
                <a16:creationId xmlns:a16="http://schemas.microsoft.com/office/drawing/2014/main" id="{439D1D70-09D3-4EC5-8D03-6D59EE9FE32B}"/>
              </a:ext>
            </a:extLst>
          </p:cNvPr>
          <p:cNvSpPr>
            <a:spLocks noGrp="1"/>
          </p:cNvSpPr>
          <p:nvPr>
            <p:ph type="subTitle" idx="1"/>
          </p:nvPr>
        </p:nvSpPr>
        <p:spPr>
          <a:xfrm>
            <a:off x="6505112" y="4807669"/>
            <a:ext cx="1675192" cy="737397"/>
          </a:xfrm>
        </p:spPr>
        <p:txBody>
          <a:bodyPr>
            <a:normAutofit lnSpcReduction="10000"/>
          </a:bodyPr>
          <a:lstStyle/>
          <a:p>
            <a:r>
              <a:rPr lang="fr-CI" sz="1600" dirty="0"/>
              <a:t>Enseignant:</a:t>
            </a:r>
          </a:p>
          <a:p>
            <a:r>
              <a:rPr lang="fr-CI" sz="1600" dirty="0" smtClean="0"/>
              <a:t>M. </a:t>
            </a:r>
            <a:r>
              <a:rPr lang="fr-CI" sz="1600" smtClean="0"/>
              <a:t>Francis </a:t>
            </a:r>
            <a:r>
              <a:rPr lang="fr-CI" sz="1600" dirty="0"/>
              <a:t>Bin mami</a:t>
            </a:r>
          </a:p>
        </p:txBody>
      </p:sp>
      <p:sp>
        <p:nvSpPr>
          <p:cNvPr id="6" name="Rectangle 5">
            <a:extLst>
              <a:ext uri="{FF2B5EF4-FFF2-40B4-BE49-F238E27FC236}">
                <a16:creationId xmlns:a16="http://schemas.microsoft.com/office/drawing/2014/main" id="{D0641ABF-DD34-49DA-A16E-CA795DF113D6}"/>
              </a:ext>
            </a:extLst>
          </p:cNvPr>
          <p:cNvSpPr/>
          <p:nvPr/>
        </p:nvSpPr>
        <p:spPr>
          <a:xfrm>
            <a:off x="519267" y="4612503"/>
            <a:ext cx="2239394" cy="111899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r>
              <a:rPr lang="fr-CI" sz="1600" b="1" dirty="0">
                <a:solidFill>
                  <a:srgbClr val="893768">
                    <a:lumMod val="75000"/>
                  </a:srgbClr>
                </a:solidFill>
                <a:latin typeface="Georgia"/>
              </a:rPr>
              <a:t>Cours de Santé Publique</a:t>
            </a:r>
          </a:p>
          <a:p>
            <a:pPr algn="ctr" defTabSz="685800"/>
            <a:r>
              <a:rPr lang="fr-CI" sz="1600" b="1" dirty="0">
                <a:solidFill>
                  <a:srgbClr val="893768">
                    <a:lumMod val="75000"/>
                  </a:srgbClr>
                </a:solidFill>
                <a:latin typeface="Georgia"/>
              </a:rPr>
              <a:t>Licence 1, INFAS</a:t>
            </a:r>
          </a:p>
        </p:txBody>
      </p:sp>
    </p:spTree>
    <p:extLst>
      <p:ext uri="{BB962C8B-B14F-4D97-AF65-F5344CB8AC3E}">
        <p14:creationId xmlns:p14="http://schemas.microsoft.com/office/powerpoint/2010/main" val="1503902909"/>
      </p:ext>
    </p:extLst>
  </p:cSld>
  <p:clrMapOvr>
    <a:masterClrMapping/>
  </p:clrMapOvr>
  <p:transition spd="slow">
    <p:randomBar dir="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èche droite 3"/>
          <p:cNvSpPr/>
          <p:nvPr/>
        </p:nvSpPr>
        <p:spPr>
          <a:xfrm>
            <a:off x="1413164" y="2881745"/>
            <a:ext cx="6040581" cy="387928"/>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lèche gauche 4"/>
          <p:cNvSpPr/>
          <p:nvPr/>
        </p:nvSpPr>
        <p:spPr>
          <a:xfrm>
            <a:off x="1413163" y="4040969"/>
            <a:ext cx="6040581" cy="360219"/>
          </a:xfrm>
          <a:prstGeom prst="lef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ZoneTexte 6"/>
          <p:cNvSpPr txBox="1"/>
          <p:nvPr/>
        </p:nvSpPr>
        <p:spPr>
          <a:xfrm>
            <a:off x="180108" y="2299855"/>
            <a:ext cx="1648692" cy="369332"/>
          </a:xfrm>
          <a:prstGeom prst="rect">
            <a:avLst/>
          </a:prstGeom>
          <a:noFill/>
        </p:spPr>
        <p:txBody>
          <a:bodyPr wrap="square" rtlCol="0">
            <a:spAutoFit/>
          </a:bodyPr>
          <a:lstStyle/>
          <a:p>
            <a:r>
              <a:rPr lang="fr-CI" dirty="0" smtClean="0">
                <a:latin typeface="Arial Black" panose="020B0A04020102020204" pitchFamily="34" charset="0"/>
              </a:rPr>
              <a:t>EMETTEUR</a:t>
            </a:r>
            <a:endParaRPr lang="en-US" dirty="0">
              <a:latin typeface="Arial Black" panose="020B0A04020102020204" pitchFamily="34" charset="0"/>
            </a:endParaRPr>
          </a:p>
        </p:txBody>
      </p:sp>
      <p:sp>
        <p:nvSpPr>
          <p:cNvPr id="8" name="ZoneTexte 7"/>
          <p:cNvSpPr txBox="1"/>
          <p:nvPr/>
        </p:nvSpPr>
        <p:spPr>
          <a:xfrm>
            <a:off x="6733308" y="2350716"/>
            <a:ext cx="2119746" cy="369332"/>
          </a:xfrm>
          <a:prstGeom prst="rect">
            <a:avLst/>
          </a:prstGeom>
          <a:noFill/>
        </p:spPr>
        <p:txBody>
          <a:bodyPr wrap="square" rtlCol="0">
            <a:spAutoFit/>
          </a:bodyPr>
          <a:lstStyle/>
          <a:p>
            <a:r>
              <a:rPr lang="fr-CI" dirty="0" smtClean="0">
                <a:latin typeface="Arial Black" panose="020B0A04020102020204" pitchFamily="34" charset="0"/>
              </a:rPr>
              <a:t>RECEPTEUR</a:t>
            </a:r>
            <a:endParaRPr lang="en-US" dirty="0">
              <a:latin typeface="Arial Black" panose="020B0A04020102020204" pitchFamily="34" charset="0"/>
            </a:endParaRPr>
          </a:p>
        </p:txBody>
      </p:sp>
      <p:sp>
        <p:nvSpPr>
          <p:cNvPr id="9" name="ZoneTexte 8"/>
          <p:cNvSpPr txBox="1"/>
          <p:nvPr/>
        </p:nvSpPr>
        <p:spPr>
          <a:xfrm flipH="1">
            <a:off x="2087185" y="4401188"/>
            <a:ext cx="5135881" cy="369332"/>
          </a:xfrm>
          <a:prstGeom prst="rect">
            <a:avLst/>
          </a:prstGeom>
          <a:noFill/>
        </p:spPr>
        <p:txBody>
          <a:bodyPr wrap="square" rtlCol="0">
            <a:spAutoFit/>
          </a:bodyPr>
          <a:lstStyle/>
          <a:p>
            <a:r>
              <a:rPr lang="fr-CI" dirty="0" smtClean="0">
                <a:latin typeface="Arial Black" panose="020B0A04020102020204" pitchFamily="34" charset="0"/>
              </a:rPr>
              <a:t>FEED – BACK OU RETRO INFORMATION</a:t>
            </a:r>
            <a:endParaRPr lang="en-US" dirty="0">
              <a:latin typeface="Arial Black" panose="020B0A04020102020204" pitchFamily="34" charset="0"/>
            </a:endParaRPr>
          </a:p>
        </p:txBody>
      </p:sp>
      <p:sp>
        <p:nvSpPr>
          <p:cNvPr id="10" name="ZoneTexte 9"/>
          <p:cNvSpPr txBox="1"/>
          <p:nvPr/>
        </p:nvSpPr>
        <p:spPr>
          <a:xfrm>
            <a:off x="3241963" y="2627622"/>
            <a:ext cx="2826327" cy="369332"/>
          </a:xfrm>
          <a:prstGeom prst="rect">
            <a:avLst/>
          </a:prstGeom>
          <a:noFill/>
        </p:spPr>
        <p:txBody>
          <a:bodyPr wrap="square" rtlCol="0">
            <a:spAutoFit/>
          </a:bodyPr>
          <a:lstStyle/>
          <a:p>
            <a:r>
              <a:rPr lang="fr-CI" dirty="0" smtClean="0">
                <a:latin typeface="Arial Black" panose="020B0A04020102020204" pitchFamily="34" charset="0"/>
              </a:rPr>
              <a:t>MESSAGE (CANAL)</a:t>
            </a:r>
            <a:endParaRPr lang="en-US" dirty="0">
              <a:latin typeface="Arial Black" panose="020B0A04020102020204" pitchFamily="34" charset="0"/>
            </a:endParaRPr>
          </a:p>
        </p:txBody>
      </p:sp>
      <p:sp>
        <p:nvSpPr>
          <p:cNvPr id="11" name="Flèche vers le bas 10"/>
          <p:cNvSpPr/>
          <p:nvPr/>
        </p:nvSpPr>
        <p:spPr>
          <a:xfrm>
            <a:off x="2087185" y="3366655"/>
            <a:ext cx="143397" cy="415636"/>
          </a:xfrm>
          <a:prstGeom prst="down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lèche vers le bas 11"/>
          <p:cNvSpPr/>
          <p:nvPr/>
        </p:nvSpPr>
        <p:spPr>
          <a:xfrm>
            <a:off x="6589911" y="3375952"/>
            <a:ext cx="143397" cy="415636"/>
          </a:xfrm>
          <a:prstGeom prst="down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lèche vers le bas 12"/>
          <p:cNvSpPr/>
          <p:nvPr/>
        </p:nvSpPr>
        <p:spPr>
          <a:xfrm>
            <a:off x="4195151" y="3352614"/>
            <a:ext cx="143397" cy="415636"/>
          </a:xfrm>
          <a:prstGeom prst="down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ZoneTexte 13"/>
          <p:cNvSpPr txBox="1"/>
          <p:nvPr/>
        </p:nvSpPr>
        <p:spPr>
          <a:xfrm>
            <a:off x="3020289" y="3847003"/>
            <a:ext cx="2826327" cy="369332"/>
          </a:xfrm>
          <a:prstGeom prst="rect">
            <a:avLst/>
          </a:prstGeom>
          <a:noFill/>
        </p:spPr>
        <p:txBody>
          <a:bodyPr wrap="square" rtlCol="0">
            <a:spAutoFit/>
          </a:bodyPr>
          <a:lstStyle/>
          <a:p>
            <a:pPr algn="ctr"/>
            <a:r>
              <a:rPr lang="fr-CI" dirty="0" smtClean="0">
                <a:latin typeface="Arial Black" panose="020B0A04020102020204" pitchFamily="34" charset="0"/>
              </a:rPr>
              <a:t>OBSTACLES</a:t>
            </a:r>
            <a:endParaRPr lang="en-US" dirty="0">
              <a:latin typeface="Arial Black" panose="020B0A04020102020204" pitchFamily="34" charset="0"/>
            </a:endParaRPr>
          </a:p>
        </p:txBody>
      </p:sp>
      <p:sp>
        <p:nvSpPr>
          <p:cNvPr id="15" name="ZoneTexte 14"/>
          <p:cNvSpPr txBox="1"/>
          <p:nvPr/>
        </p:nvSpPr>
        <p:spPr>
          <a:xfrm>
            <a:off x="7432962" y="3713200"/>
            <a:ext cx="1648692" cy="369332"/>
          </a:xfrm>
          <a:prstGeom prst="rect">
            <a:avLst/>
          </a:prstGeom>
          <a:noFill/>
        </p:spPr>
        <p:txBody>
          <a:bodyPr wrap="square" rtlCol="0">
            <a:spAutoFit/>
          </a:bodyPr>
          <a:lstStyle/>
          <a:p>
            <a:r>
              <a:rPr lang="fr-CI" dirty="0" smtClean="0">
                <a:latin typeface="Arial Black" panose="020B0A04020102020204" pitchFamily="34" charset="0"/>
              </a:rPr>
              <a:t>EMETTEUR</a:t>
            </a:r>
            <a:endParaRPr lang="en-US" dirty="0">
              <a:latin typeface="Arial Black" panose="020B0A04020102020204" pitchFamily="34" charset="0"/>
            </a:endParaRPr>
          </a:p>
        </p:txBody>
      </p:sp>
      <p:sp>
        <p:nvSpPr>
          <p:cNvPr id="16" name="ZoneTexte 15"/>
          <p:cNvSpPr txBox="1"/>
          <p:nvPr/>
        </p:nvSpPr>
        <p:spPr>
          <a:xfrm>
            <a:off x="96980" y="3662337"/>
            <a:ext cx="2119746" cy="369332"/>
          </a:xfrm>
          <a:prstGeom prst="rect">
            <a:avLst/>
          </a:prstGeom>
          <a:noFill/>
        </p:spPr>
        <p:txBody>
          <a:bodyPr wrap="square" rtlCol="0">
            <a:spAutoFit/>
          </a:bodyPr>
          <a:lstStyle/>
          <a:p>
            <a:r>
              <a:rPr lang="fr-CI" dirty="0" smtClean="0">
                <a:latin typeface="Arial Black" panose="020B0A04020102020204" pitchFamily="34" charset="0"/>
              </a:rPr>
              <a:t>RECEPTEUR</a:t>
            </a:r>
            <a:endParaRPr lang="en-US" dirty="0">
              <a:latin typeface="Arial Black" panose="020B0A04020102020204" pitchFamily="34" charset="0"/>
            </a:endParaRPr>
          </a:p>
        </p:txBody>
      </p:sp>
    </p:spTree>
    <p:extLst>
      <p:ext uri="{BB962C8B-B14F-4D97-AF65-F5344CB8AC3E}">
        <p14:creationId xmlns:p14="http://schemas.microsoft.com/office/powerpoint/2010/main" val="2458301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l"/>
            <a:r>
              <a:rPr lang="fr-FR" b="1" i="1" cap="all" dirty="0">
                <a:solidFill>
                  <a:srgbClr val="0000FF"/>
                </a:solidFill>
              </a:rPr>
              <a:t/>
            </a:r>
            <a:br>
              <a:rPr lang="fr-FR" b="1" i="1" cap="all" dirty="0">
                <a:solidFill>
                  <a:srgbClr val="0000FF"/>
                </a:solidFill>
              </a:rPr>
            </a:br>
            <a:r>
              <a:rPr lang="fr-FR" b="1" i="1" cap="all" dirty="0">
                <a:solidFill>
                  <a:srgbClr val="0000FF"/>
                </a:solidFill>
              </a:rPr>
              <a:t/>
            </a:r>
            <a:br>
              <a:rPr lang="fr-FR" b="1" i="1" cap="all" dirty="0">
                <a:solidFill>
                  <a:srgbClr val="0000FF"/>
                </a:solidFill>
              </a:rPr>
            </a:br>
            <a:r>
              <a:rPr lang="fr-FR" b="1" i="1" cap="all" dirty="0">
                <a:solidFill>
                  <a:srgbClr val="0000FF"/>
                </a:solidFill>
              </a:rPr>
              <a:t/>
            </a:r>
            <a:br>
              <a:rPr lang="fr-FR" b="1" i="1" cap="all" dirty="0">
                <a:solidFill>
                  <a:srgbClr val="0000FF"/>
                </a:solidFill>
              </a:rPr>
            </a:br>
            <a:r>
              <a:rPr lang="fr-FR" sz="3600" b="1" i="1" dirty="0">
                <a:solidFill>
                  <a:srgbClr val="FF0000"/>
                </a:solidFill>
                <a:latin typeface="Arial Black" panose="020B0A04020102020204" pitchFamily="34" charset="0"/>
              </a:rPr>
              <a:t>III-  </a:t>
            </a:r>
            <a:r>
              <a:rPr lang="fr-FR" sz="3600" b="1" dirty="0">
                <a:solidFill>
                  <a:srgbClr val="FF0000"/>
                </a:solidFill>
                <a:latin typeface="Arial Black" panose="020B0A04020102020204" pitchFamily="34" charset="0"/>
              </a:rPr>
              <a:t>LES OBSTACLES À LA COMMUNICATION</a:t>
            </a:r>
            <a:r>
              <a:rPr lang="fr-FR" sz="3600" dirty="0">
                <a:solidFill>
                  <a:srgbClr val="FF0000"/>
                </a:solidFill>
                <a:latin typeface="Arial Black" panose="020B0A04020102020204" pitchFamily="34" charset="0"/>
              </a:rPr>
              <a:t> (2/3) </a:t>
            </a:r>
            <a:r>
              <a:rPr lang="fr-FR" sz="3600" b="1" i="1" dirty="0">
                <a:solidFill>
                  <a:srgbClr val="0000FF"/>
                </a:solidFill>
                <a:latin typeface="Arial Black" panose="020B0A04020102020204" pitchFamily="34" charset="0"/>
              </a:rPr>
              <a:t/>
            </a:r>
            <a:br>
              <a:rPr lang="fr-FR" sz="3600" b="1" i="1" dirty="0">
                <a:solidFill>
                  <a:srgbClr val="0000FF"/>
                </a:solidFill>
                <a:latin typeface="Arial Black" panose="020B0A04020102020204" pitchFamily="34" charset="0"/>
              </a:rPr>
            </a:br>
            <a:r>
              <a:rPr lang="fr-FR" b="1" i="1" dirty="0">
                <a:solidFill>
                  <a:srgbClr val="0000FF"/>
                </a:solidFill>
              </a:rPr>
              <a:t/>
            </a:r>
            <a:br>
              <a:rPr lang="fr-FR" b="1" i="1" dirty="0">
                <a:solidFill>
                  <a:srgbClr val="0000FF"/>
                </a:solidFill>
              </a:rPr>
            </a:br>
            <a:r>
              <a:rPr lang="fr-FR" b="1" i="1" cap="all" dirty="0">
                <a:solidFill>
                  <a:srgbClr val="0000FF"/>
                </a:solidFill>
                <a:latin typeface="Arial Black" panose="020B0A04020102020204" pitchFamily="34" charset="0"/>
              </a:rPr>
              <a:t>3-2</a:t>
            </a:r>
            <a:r>
              <a:rPr lang="fr-FR" b="1" i="1" dirty="0">
                <a:solidFill>
                  <a:srgbClr val="0000FF"/>
                </a:solidFill>
                <a:latin typeface="Arial Black" panose="020B0A04020102020204" pitchFamily="34" charset="0"/>
              </a:rPr>
              <a:t> O</a:t>
            </a:r>
            <a:r>
              <a:rPr lang="fr-FR" b="1" i="1" cap="none" dirty="0">
                <a:solidFill>
                  <a:srgbClr val="0000FF"/>
                </a:solidFill>
                <a:latin typeface="Arial Black" panose="020B0A04020102020204" pitchFamily="34" charset="0"/>
              </a:rPr>
              <a:t>bstacles liés au récepteur</a:t>
            </a:r>
            <a:r>
              <a:rPr lang="fr-FR" b="1" i="1" cap="all" dirty="0">
                <a:solidFill>
                  <a:srgbClr val="0000FF"/>
                </a:solidFill>
                <a:latin typeface="Arial Black" panose="020B0A04020102020204" pitchFamily="34" charset="0"/>
              </a:rPr>
              <a:t> </a:t>
            </a:r>
            <a:endParaRPr lang="fr-FR" dirty="0">
              <a:solidFill>
                <a:srgbClr val="0000FF"/>
              </a:solidFill>
              <a:latin typeface="Arial Black" panose="020B0A04020102020204" pitchFamily="34" charset="0"/>
            </a:endParaRPr>
          </a:p>
        </p:txBody>
      </p:sp>
      <p:sp>
        <p:nvSpPr>
          <p:cNvPr id="3" name="Espace réservé du contenu 2"/>
          <p:cNvSpPr>
            <a:spLocks noGrp="1"/>
          </p:cNvSpPr>
          <p:nvPr>
            <p:ph idx="1"/>
          </p:nvPr>
        </p:nvSpPr>
        <p:spPr>
          <a:xfrm>
            <a:off x="142240" y="2931736"/>
            <a:ext cx="8757920" cy="3804344"/>
          </a:xfrm>
        </p:spPr>
        <p:txBody>
          <a:bodyPr>
            <a:normAutofit fontScale="92500" lnSpcReduction="10000"/>
          </a:bodyPr>
          <a:lstStyle/>
          <a:p>
            <a:pPr algn="just">
              <a:lnSpc>
                <a:spcPct val="120000"/>
              </a:lnSpc>
            </a:pPr>
            <a:r>
              <a:rPr lang="fr-FR" sz="2800" dirty="0">
                <a:solidFill>
                  <a:srgbClr val="000000"/>
                </a:solidFill>
                <a:latin typeface="Arial Narrow" panose="020B0606020202030204" pitchFamily="34" charset="0"/>
              </a:rPr>
              <a:t>Refus de message,</a:t>
            </a:r>
            <a:endParaRPr lang="fr-CI" sz="2800" dirty="0">
              <a:solidFill>
                <a:srgbClr val="000000"/>
              </a:solidFill>
              <a:latin typeface="Arial Narrow" panose="020B0606020202030204" pitchFamily="34" charset="0"/>
            </a:endParaRPr>
          </a:p>
          <a:p>
            <a:pPr algn="just">
              <a:lnSpc>
                <a:spcPct val="120000"/>
              </a:lnSpc>
            </a:pPr>
            <a:r>
              <a:rPr lang="fr-FR" sz="2800" dirty="0">
                <a:solidFill>
                  <a:srgbClr val="000000"/>
                </a:solidFill>
                <a:latin typeface="Arial Narrow" panose="020B0606020202030204" pitchFamily="34" charset="0"/>
              </a:rPr>
              <a:t>Mauvaise perception du message,</a:t>
            </a:r>
            <a:endParaRPr lang="fr-CI" sz="2800" dirty="0">
              <a:solidFill>
                <a:srgbClr val="000000"/>
              </a:solidFill>
              <a:latin typeface="Arial Narrow" panose="020B0606020202030204" pitchFamily="34" charset="0"/>
            </a:endParaRPr>
          </a:p>
          <a:p>
            <a:pPr algn="just">
              <a:lnSpc>
                <a:spcPct val="120000"/>
              </a:lnSpc>
            </a:pPr>
            <a:r>
              <a:rPr lang="fr-FR" sz="2800" dirty="0">
                <a:solidFill>
                  <a:srgbClr val="000000"/>
                </a:solidFill>
                <a:latin typeface="Arial Narrow" panose="020B0606020202030204" pitchFamily="34" charset="0"/>
              </a:rPr>
              <a:t>Méfiance,</a:t>
            </a:r>
            <a:endParaRPr lang="fr-CI" sz="2800" dirty="0">
              <a:solidFill>
                <a:srgbClr val="000000"/>
              </a:solidFill>
              <a:latin typeface="Arial Narrow" panose="020B0606020202030204" pitchFamily="34" charset="0"/>
            </a:endParaRPr>
          </a:p>
          <a:p>
            <a:pPr algn="just">
              <a:lnSpc>
                <a:spcPct val="120000"/>
              </a:lnSpc>
            </a:pPr>
            <a:r>
              <a:rPr lang="fr-FR" sz="2800" dirty="0">
                <a:solidFill>
                  <a:srgbClr val="000000"/>
                </a:solidFill>
                <a:latin typeface="Arial Narrow" panose="020B0606020202030204" pitchFamily="34" charset="0"/>
              </a:rPr>
              <a:t>Absence de feed-back,</a:t>
            </a:r>
            <a:endParaRPr lang="fr-CI" sz="2800" dirty="0">
              <a:solidFill>
                <a:srgbClr val="000000"/>
              </a:solidFill>
              <a:latin typeface="Arial Narrow" panose="020B0606020202030204" pitchFamily="34" charset="0"/>
            </a:endParaRPr>
          </a:p>
          <a:p>
            <a:pPr algn="just">
              <a:lnSpc>
                <a:spcPct val="120000"/>
              </a:lnSpc>
            </a:pPr>
            <a:r>
              <a:rPr lang="fr-FR" sz="2800" dirty="0">
                <a:solidFill>
                  <a:srgbClr val="000000"/>
                </a:solidFill>
                <a:latin typeface="Arial Narrow" panose="020B0606020202030204" pitchFamily="34" charset="0"/>
              </a:rPr>
              <a:t>Non disponibilité : préoccupation,</a:t>
            </a:r>
            <a:endParaRPr lang="fr-CI" sz="2800" dirty="0">
              <a:solidFill>
                <a:srgbClr val="000000"/>
              </a:solidFill>
              <a:latin typeface="Arial Narrow" panose="020B0606020202030204" pitchFamily="34" charset="0"/>
            </a:endParaRPr>
          </a:p>
          <a:p>
            <a:pPr algn="just">
              <a:lnSpc>
                <a:spcPct val="120000"/>
              </a:lnSpc>
            </a:pPr>
            <a:r>
              <a:rPr lang="fr-FR" sz="2800" dirty="0">
                <a:solidFill>
                  <a:srgbClr val="000000"/>
                </a:solidFill>
                <a:latin typeface="Arial Narrow" panose="020B0606020202030204" pitchFamily="34" charset="0"/>
              </a:rPr>
              <a:t>Impatience, distraction,</a:t>
            </a:r>
            <a:endParaRPr lang="fr-CI" sz="2800" dirty="0">
              <a:solidFill>
                <a:srgbClr val="000000"/>
              </a:solidFill>
              <a:latin typeface="Arial Narrow" panose="020B0606020202030204" pitchFamily="34" charset="0"/>
            </a:endParaRPr>
          </a:p>
          <a:p>
            <a:pPr algn="just">
              <a:lnSpc>
                <a:spcPct val="120000"/>
              </a:lnSpc>
            </a:pPr>
            <a:r>
              <a:rPr lang="fr-FR" sz="2800" dirty="0">
                <a:solidFill>
                  <a:srgbClr val="000000"/>
                </a:solidFill>
                <a:latin typeface="Arial Narrow" panose="020B0606020202030204" pitchFamily="34" charset="0"/>
              </a:rPr>
              <a:t>Préjugés.</a:t>
            </a:r>
            <a:endParaRPr lang="fr-CI" sz="2800" dirty="0">
              <a:solidFill>
                <a:srgbClr val="000000"/>
              </a:solidFill>
              <a:latin typeface="Arial Narrow" panose="020B0606020202030204" pitchFamily="34" charset="0"/>
            </a:endParaRPr>
          </a:p>
          <a:p>
            <a:pPr>
              <a:lnSpc>
                <a:spcPct val="120000"/>
              </a:lnSpc>
            </a:pPr>
            <a:endParaRPr lang="fr-FR" sz="2800" dirty="0"/>
          </a:p>
        </p:txBody>
      </p:sp>
    </p:spTree>
    <p:extLst>
      <p:ext uri="{BB962C8B-B14F-4D97-AF65-F5344CB8AC3E}">
        <p14:creationId xmlns:p14="http://schemas.microsoft.com/office/powerpoint/2010/main" val="820825804"/>
      </p:ext>
    </p:extLst>
  </p:cSld>
  <p:clrMapOvr>
    <a:masterClrMapping/>
  </p:clrMapOvr>
  <p:transition spd="slow">
    <p:randomBar dir="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2217" y="252549"/>
            <a:ext cx="8551817" cy="1288868"/>
          </a:xfrm>
        </p:spPr>
        <p:txBody>
          <a:bodyPr>
            <a:normAutofit fontScale="90000"/>
          </a:bodyPr>
          <a:lstStyle/>
          <a:p>
            <a:pPr algn="l"/>
            <a:r>
              <a:rPr lang="fr-FR" sz="3600" b="1" i="1" dirty="0">
                <a:solidFill>
                  <a:srgbClr val="0000FF"/>
                </a:solidFill>
              </a:rPr>
              <a:t/>
            </a:r>
            <a:br>
              <a:rPr lang="fr-FR" sz="3600" b="1" i="1" dirty="0">
                <a:solidFill>
                  <a:srgbClr val="0000FF"/>
                </a:solidFill>
              </a:rPr>
            </a:br>
            <a:r>
              <a:rPr lang="fr-FR" sz="3600" b="1" i="1" dirty="0">
                <a:solidFill>
                  <a:srgbClr val="0000FF"/>
                </a:solidFill>
              </a:rPr>
              <a:t/>
            </a:r>
            <a:br>
              <a:rPr lang="fr-FR" sz="3600" b="1" i="1" dirty="0">
                <a:solidFill>
                  <a:srgbClr val="0000FF"/>
                </a:solidFill>
              </a:rPr>
            </a:br>
            <a:r>
              <a:rPr lang="fr-FR" sz="3600" b="1" i="1" dirty="0">
                <a:solidFill>
                  <a:srgbClr val="0000FF"/>
                </a:solidFill>
              </a:rPr>
              <a:t/>
            </a:r>
            <a:br>
              <a:rPr lang="fr-FR" sz="3600" b="1" i="1" dirty="0">
                <a:solidFill>
                  <a:srgbClr val="0000FF"/>
                </a:solidFill>
              </a:rPr>
            </a:br>
            <a:r>
              <a:rPr lang="fr-FR" sz="3600" b="1" i="1" dirty="0">
                <a:solidFill>
                  <a:srgbClr val="FF0000"/>
                </a:solidFill>
              </a:rPr>
              <a:t>III-  </a:t>
            </a:r>
            <a:r>
              <a:rPr lang="fr-FR" sz="3600" b="1" dirty="0">
                <a:solidFill>
                  <a:srgbClr val="FF0000"/>
                </a:solidFill>
              </a:rPr>
              <a:t>LES OBSTACLES À LA COMMUNICATION</a:t>
            </a:r>
            <a:r>
              <a:rPr lang="fr-FR" sz="3600" dirty="0">
                <a:solidFill>
                  <a:srgbClr val="FF0000"/>
                </a:solidFill>
              </a:rPr>
              <a:t> (3/3) </a:t>
            </a:r>
            <a:r>
              <a:rPr lang="fr-FR" b="1" i="1" dirty="0">
                <a:solidFill>
                  <a:srgbClr val="0000FF"/>
                </a:solidFill>
              </a:rPr>
              <a:t/>
            </a:r>
            <a:br>
              <a:rPr lang="fr-FR" b="1" i="1" dirty="0">
                <a:solidFill>
                  <a:srgbClr val="0000FF"/>
                </a:solidFill>
              </a:rPr>
            </a:br>
            <a:r>
              <a:rPr lang="fr-FR" b="1" i="1" dirty="0">
                <a:solidFill>
                  <a:srgbClr val="0000FF"/>
                </a:solidFill>
              </a:rPr>
              <a:t/>
            </a:r>
            <a:br>
              <a:rPr lang="fr-FR" b="1" i="1" dirty="0">
                <a:solidFill>
                  <a:srgbClr val="0000FF"/>
                </a:solidFill>
              </a:rPr>
            </a:br>
            <a:r>
              <a:rPr lang="fr-FR" sz="3600" b="1" i="1" dirty="0">
                <a:solidFill>
                  <a:srgbClr val="0000FF"/>
                </a:solidFill>
                <a:latin typeface="Arial Black" panose="020B0A04020102020204" pitchFamily="34" charset="0"/>
              </a:rPr>
              <a:t>3-3 </a:t>
            </a:r>
            <a:r>
              <a:rPr lang="fr-FR" sz="3600" b="1" i="1" cap="none" dirty="0">
                <a:solidFill>
                  <a:srgbClr val="0000FF"/>
                </a:solidFill>
                <a:latin typeface="Arial Black" panose="020B0A04020102020204" pitchFamily="34" charset="0"/>
                <a:ea typeface="+mn-ea"/>
                <a:cs typeface="+mn-cs"/>
              </a:rPr>
              <a:t>Obstacles liés au canal</a:t>
            </a:r>
            <a:r>
              <a:rPr lang="fr-CI" sz="3600" dirty="0">
                <a:latin typeface="Arial Black" panose="020B0A04020102020204" pitchFamily="34" charset="0"/>
              </a:rPr>
              <a:t/>
            </a:r>
            <a:br>
              <a:rPr lang="fr-CI" sz="3600" dirty="0">
                <a:latin typeface="Arial Black" panose="020B0A04020102020204" pitchFamily="34" charset="0"/>
              </a:rPr>
            </a:br>
            <a:endParaRPr lang="fr-FR" sz="3600" dirty="0">
              <a:latin typeface="Arial Black" panose="020B0A04020102020204" pitchFamily="34" charset="0"/>
            </a:endParaRPr>
          </a:p>
        </p:txBody>
      </p:sp>
      <p:sp>
        <p:nvSpPr>
          <p:cNvPr id="3" name="Espace réservé du contenu 2"/>
          <p:cNvSpPr>
            <a:spLocks noGrp="1"/>
          </p:cNvSpPr>
          <p:nvPr>
            <p:ph idx="1"/>
          </p:nvPr>
        </p:nvSpPr>
        <p:spPr>
          <a:xfrm>
            <a:off x="121920" y="2420983"/>
            <a:ext cx="9022080" cy="4437017"/>
          </a:xfrm>
        </p:spPr>
        <p:txBody>
          <a:bodyPr>
            <a:normAutofit fontScale="25000" lnSpcReduction="20000"/>
          </a:bodyPr>
          <a:lstStyle/>
          <a:p>
            <a:pPr algn="just"/>
            <a:r>
              <a:rPr lang="fr-FR" sz="11200" dirty="0">
                <a:solidFill>
                  <a:srgbClr val="000000"/>
                </a:solidFill>
                <a:latin typeface="Arial Narrow" panose="020B0606020202030204" pitchFamily="34" charset="0"/>
              </a:rPr>
              <a:t>Canal indirect,</a:t>
            </a:r>
            <a:endParaRPr lang="fr-CI" sz="11200" dirty="0">
              <a:solidFill>
                <a:srgbClr val="000000"/>
              </a:solidFill>
              <a:latin typeface="Arial Narrow" panose="020B0606020202030204" pitchFamily="34" charset="0"/>
            </a:endParaRPr>
          </a:p>
          <a:p>
            <a:pPr algn="just"/>
            <a:r>
              <a:rPr lang="fr-FR" sz="11200" dirty="0">
                <a:solidFill>
                  <a:srgbClr val="000000"/>
                </a:solidFill>
                <a:latin typeface="Arial Narrow" panose="020B0606020202030204" pitchFamily="34" charset="0"/>
              </a:rPr>
              <a:t>Inadapté</a:t>
            </a:r>
            <a:endParaRPr lang="fr-CI" sz="11200" dirty="0">
              <a:solidFill>
                <a:srgbClr val="000000"/>
              </a:solidFill>
              <a:latin typeface="Arial Narrow" panose="020B0606020202030204" pitchFamily="34" charset="0"/>
            </a:endParaRPr>
          </a:p>
          <a:p>
            <a:pPr marL="0" indent="0">
              <a:buNone/>
            </a:pPr>
            <a:r>
              <a:rPr lang="fr-FR" sz="14400" b="1" i="1" dirty="0"/>
              <a:t>   </a:t>
            </a:r>
            <a:r>
              <a:rPr lang="fr-FR" sz="12800" b="1" i="1" dirty="0">
                <a:solidFill>
                  <a:srgbClr val="0000FF"/>
                </a:solidFill>
                <a:latin typeface="Arial Black" panose="020B0A04020102020204" pitchFamily="34" charset="0"/>
                <a:ea typeface="+mj-ea"/>
                <a:cs typeface="+mj-cs"/>
              </a:rPr>
              <a:t>3-4  Obstacles liés au message</a:t>
            </a:r>
            <a:endParaRPr lang="fr-CI" sz="12800" b="1" i="1" cap="all" dirty="0">
              <a:solidFill>
                <a:srgbClr val="0000FF"/>
              </a:solidFill>
              <a:latin typeface="Arial Black" panose="020B0A04020102020204" pitchFamily="34" charset="0"/>
              <a:ea typeface="+mj-ea"/>
              <a:cs typeface="+mj-cs"/>
            </a:endParaRPr>
          </a:p>
          <a:p>
            <a:pPr algn="just"/>
            <a:r>
              <a:rPr lang="fr-FR" sz="11200" dirty="0">
                <a:solidFill>
                  <a:srgbClr val="000000"/>
                </a:solidFill>
                <a:latin typeface="Arial Narrow" panose="020B0606020202030204" pitchFamily="34" charset="0"/>
              </a:rPr>
              <a:t>Confus et imprécis,</a:t>
            </a:r>
            <a:endParaRPr lang="fr-CI" sz="11200" dirty="0">
              <a:solidFill>
                <a:srgbClr val="000000"/>
              </a:solidFill>
              <a:latin typeface="Arial Narrow" panose="020B0606020202030204" pitchFamily="34" charset="0"/>
            </a:endParaRPr>
          </a:p>
          <a:p>
            <a:pPr algn="just"/>
            <a:r>
              <a:rPr lang="fr-FR" sz="11200" dirty="0">
                <a:solidFill>
                  <a:srgbClr val="000000"/>
                </a:solidFill>
                <a:latin typeface="Arial Narrow" panose="020B0606020202030204" pitchFamily="34" charset="0"/>
              </a:rPr>
              <a:t>Compliqué,</a:t>
            </a:r>
            <a:endParaRPr lang="fr-CI" sz="11200" dirty="0">
              <a:solidFill>
                <a:srgbClr val="000000"/>
              </a:solidFill>
              <a:latin typeface="Arial Narrow" panose="020B0606020202030204" pitchFamily="34" charset="0"/>
            </a:endParaRPr>
          </a:p>
          <a:p>
            <a:pPr algn="just"/>
            <a:r>
              <a:rPr lang="fr-FR" sz="11200" dirty="0">
                <a:solidFill>
                  <a:srgbClr val="000000"/>
                </a:solidFill>
                <a:latin typeface="Arial Narrow" panose="020B0606020202030204" pitchFamily="34" charset="0"/>
              </a:rPr>
              <a:t>Inapproprié,</a:t>
            </a:r>
            <a:endParaRPr lang="fr-CI" sz="11200" dirty="0">
              <a:solidFill>
                <a:srgbClr val="000000"/>
              </a:solidFill>
              <a:latin typeface="Arial Narrow" panose="020B0606020202030204" pitchFamily="34" charset="0"/>
            </a:endParaRPr>
          </a:p>
          <a:p>
            <a:pPr algn="just"/>
            <a:r>
              <a:rPr lang="fr-FR" sz="11200" dirty="0">
                <a:solidFill>
                  <a:srgbClr val="000000"/>
                </a:solidFill>
                <a:latin typeface="Arial Narrow" panose="020B0606020202030204" pitchFamily="34" charset="0"/>
              </a:rPr>
              <a:t>Mal formulé,</a:t>
            </a:r>
            <a:endParaRPr lang="fr-CI" sz="11200" dirty="0">
              <a:solidFill>
                <a:srgbClr val="000000"/>
              </a:solidFill>
              <a:latin typeface="Arial Narrow" panose="020B0606020202030204" pitchFamily="34" charset="0"/>
            </a:endParaRPr>
          </a:p>
          <a:p>
            <a:pPr algn="just"/>
            <a:r>
              <a:rPr lang="fr-FR" sz="11200" dirty="0">
                <a:solidFill>
                  <a:srgbClr val="000000"/>
                </a:solidFill>
                <a:latin typeface="Arial Narrow" panose="020B0606020202030204" pitchFamily="34" charset="0"/>
              </a:rPr>
              <a:t>Trop long ou trop court,</a:t>
            </a:r>
            <a:endParaRPr lang="fr-CI" sz="11200" dirty="0">
              <a:solidFill>
                <a:srgbClr val="000000"/>
              </a:solidFill>
              <a:latin typeface="Arial Narrow" panose="020B0606020202030204" pitchFamily="34" charset="0"/>
            </a:endParaRPr>
          </a:p>
          <a:p>
            <a:pPr algn="just"/>
            <a:r>
              <a:rPr lang="fr-FR" sz="11200" dirty="0">
                <a:solidFill>
                  <a:srgbClr val="000000"/>
                </a:solidFill>
                <a:latin typeface="Arial Narrow" panose="020B0606020202030204" pitchFamily="34" charset="0"/>
              </a:rPr>
              <a:t>Message tabou ou délicat.</a:t>
            </a:r>
            <a:endParaRPr lang="fr-CI" sz="11200" dirty="0">
              <a:solidFill>
                <a:srgbClr val="000000"/>
              </a:solidFill>
              <a:latin typeface="Arial Narrow" panose="020B0606020202030204" pitchFamily="34" charset="0"/>
            </a:endParaRPr>
          </a:p>
          <a:p>
            <a:endParaRPr lang="fr-CI" sz="12800" dirty="0"/>
          </a:p>
          <a:p>
            <a:endParaRPr lang="fr-FR" dirty="0"/>
          </a:p>
        </p:txBody>
      </p:sp>
    </p:spTree>
    <p:extLst>
      <p:ext uri="{BB962C8B-B14F-4D97-AF65-F5344CB8AC3E}">
        <p14:creationId xmlns:p14="http://schemas.microsoft.com/office/powerpoint/2010/main" val="1918501134"/>
      </p:ext>
    </p:extLst>
  </p:cSld>
  <p:clrMapOvr>
    <a:masterClrMapping/>
  </p:clrMapOvr>
  <p:transition spd="slow">
    <p:randomBar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33680" y="274320"/>
            <a:ext cx="8636000" cy="1452880"/>
          </a:xfrm>
        </p:spPr>
        <p:txBody>
          <a:bodyPr>
            <a:normAutofit fontScale="90000"/>
          </a:bodyPr>
          <a:lstStyle/>
          <a:p>
            <a:r>
              <a:rPr lang="es-ES_tradnl" b="1" i="1" cap="all" dirty="0">
                <a:solidFill>
                  <a:srgbClr val="FF0000"/>
                </a:solidFill>
                <a:latin typeface="Arial Black" panose="020B0A04020102020204" pitchFamily="34" charset="0"/>
              </a:rPr>
              <a:t>IV. LE PROCESSUS DE CHANGEMENT DE COMPORTEMENT  </a:t>
            </a:r>
            <a:r>
              <a:rPr lang="es-ES_tradnl" dirty="0">
                <a:solidFill>
                  <a:srgbClr val="FF0000"/>
                </a:solidFill>
                <a:latin typeface="Arial Black" panose="020B0A04020102020204" pitchFamily="34" charset="0"/>
              </a:rPr>
              <a:t> (1/7)</a:t>
            </a:r>
            <a:endParaRPr lang="fr-FR" dirty="0">
              <a:solidFill>
                <a:srgbClr val="FF0000"/>
              </a:solidFill>
              <a:latin typeface="Arial Black" panose="020B0A04020102020204" pitchFamily="34" charset="0"/>
            </a:endParaRPr>
          </a:p>
        </p:txBody>
      </p:sp>
      <p:sp>
        <p:nvSpPr>
          <p:cNvPr id="3" name="Espace réservé du contenu 2"/>
          <p:cNvSpPr>
            <a:spLocks noGrp="1"/>
          </p:cNvSpPr>
          <p:nvPr>
            <p:ph idx="1"/>
          </p:nvPr>
        </p:nvSpPr>
        <p:spPr>
          <a:xfrm>
            <a:off x="457200" y="2316480"/>
            <a:ext cx="8229600" cy="3809682"/>
          </a:xfrm>
        </p:spPr>
        <p:txBody>
          <a:bodyPr>
            <a:normAutofit/>
          </a:bodyPr>
          <a:lstStyle/>
          <a:p>
            <a:pPr marL="114300" indent="0">
              <a:buNone/>
            </a:pPr>
            <a:r>
              <a:rPr lang="fr-FR" sz="2800" b="1" i="1" dirty="0">
                <a:solidFill>
                  <a:srgbClr val="0000FF"/>
                </a:solidFill>
                <a:latin typeface="Arial Black" panose="020B0A04020102020204" pitchFamily="34" charset="0"/>
              </a:rPr>
              <a:t>4.1. Définitions </a:t>
            </a:r>
            <a:r>
              <a:rPr lang="fr-CA" sz="2800" b="1" i="1" dirty="0">
                <a:solidFill>
                  <a:srgbClr val="0000FF"/>
                </a:solidFill>
                <a:latin typeface="Arial Black" panose="020B0A04020102020204" pitchFamily="34" charset="0"/>
              </a:rPr>
              <a:t>du</a:t>
            </a:r>
            <a:r>
              <a:rPr lang="fr-FR" sz="2800" b="1" i="1" dirty="0">
                <a:solidFill>
                  <a:srgbClr val="0000FF"/>
                </a:solidFill>
                <a:latin typeface="Arial Black" panose="020B0A04020102020204" pitchFamily="34" charset="0"/>
              </a:rPr>
              <a:t> comportement</a:t>
            </a:r>
            <a:endParaRPr lang="fr-CI" sz="2800" b="1" i="1" dirty="0">
              <a:solidFill>
                <a:srgbClr val="0000FF"/>
              </a:solidFill>
              <a:latin typeface="Arial Black" panose="020B0A04020102020204" pitchFamily="34" charset="0"/>
            </a:endParaRPr>
          </a:p>
          <a:p>
            <a:pPr marL="114300" indent="0" algn="just">
              <a:buNone/>
            </a:pPr>
            <a:r>
              <a:rPr lang="fr-FR" sz="4000" dirty="0"/>
              <a:t> </a:t>
            </a:r>
            <a:r>
              <a:rPr lang="fr-FR" sz="2800" dirty="0">
                <a:solidFill>
                  <a:srgbClr val="000000"/>
                </a:solidFill>
                <a:latin typeface="Arial Narrow" panose="020B0606020202030204" pitchFamily="34" charset="0"/>
              </a:rPr>
              <a:t>C’est l'ensemble des manières de faire ou de pratiques propres à un individu ou à un groupe d'individus.</a:t>
            </a:r>
          </a:p>
          <a:p>
            <a:pPr marL="114300" indent="0" algn="just">
              <a:buNone/>
            </a:pPr>
            <a:r>
              <a:rPr lang="fr-FR" sz="2800" dirty="0">
                <a:solidFill>
                  <a:srgbClr val="000000"/>
                </a:solidFill>
                <a:latin typeface="Arial Narrow" panose="020B0606020202030204" pitchFamily="34" charset="0"/>
              </a:rPr>
              <a:t>Exemples: l’excision, le refus d’adopter une méthode contraceptive,</a:t>
            </a:r>
            <a:r>
              <a:rPr lang="fr-CI" sz="2800" dirty="0">
                <a:solidFill>
                  <a:srgbClr val="000000"/>
                </a:solidFill>
                <a:latin typeface="Arial Narrow" panose="020B0606020202030204" pitchFamily="34" charset="0"/>
              </a:rPr>
              <a:t> </a:t>
            </a:r>
            <a:r>
              <a:rPr lang="fr-FR" sz="2800" dirty="0">
                <a:solidFill>
                  <a:srgbClr val="000000"/>
                </a:solidFill>
                <a:latin typeface="Arial Narrow" panose="020B0606020202030204" pitchFamily="34" charset="0"/>
              </a:rPr>
              <a:t>l’alcoolisme, tabagisme…</a:t>
            </a:r>
            <a:endParaRPr lang="fr-CI" sz="2800" dirty="0">
              <a:solidFill>
                <a:srgbClr val="000000"/>
              </a:solidFill>
              <a:latin typeface="Arial Narrow" panose="020B0606020202030204" pitchFamily="34" charset="0"/>
            </a:endParaRPr>
          </a:p>
          <a:p>
            <a:endParaRPr lang="fr-FR" sz="4000" dirty="0"/>
          </a:p>
        </p:txBody>
      </p:sp>
    </p:spTree>
    <p:extLst>
      <p:ext uri="{BB962C8B-B14F-4D97-AF65-F5344CB8AC3E}">
        <p14:creationId xmlns:p14="http://schemas.microsoft.com/office/powerpoint/2010/main" val="351874693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4207" y="301658"/>
            <a:ext cx="8767223" cy="1300899"/>
          </a:xfrm>
        </p:spPr>
        <p:txBody>
          <a:bodyPr>
            <a:noAutofit/>
          </a:bodyPr>
          <a:lstStyle/>
          <a:p>
            <a:r>
              <a:rPr lang="de-DE" sz="3600" cap="none" dirty="0">
                <a:solidFill>
                  <a:srgbClr val="0000FF"/>
                </a:solidFill>
                <a:latin typeface="Avenir Black"/>
                <a:cs typeface="Avenir Black"/>
              </a:rPr>
              <a:t/>
            </a:r>
            <a:br>
              <a:rPr lang="de-DE" sz="3600" cap="none" dirty="0">
                <a:solidFill>
                  <a:srgbClr val="0000FF"/>
                </a:solidFill>
                <a:latin typeface="Avenir Black"/>
                <a:cs typeface="Avenir Black"/>
              </a:rPr>
            </a:br>
            <a:r>
              <a:rPr lang="de-DE" sz="3600" cap="none" dirty="0">
                <a:solidFill>
                  <a:srgbClr val="0000FF"/>
                </a:solidFill>
                <a:latin typeface="Avenir Black"/>
                <a:cs typeface="Avenir Black"/>
              </a:rPr>
              <a:t/>
            </a:r>
            <a:br>
              <a:rPr lang="de-DE" sz="3600" cap="none" dirty="0">
                <a:solidFill>
                  <a:srgbClr val="0000FF"/>
                </a:solidFill>
                <a:latin typeface="Avenir Black"/>
                <a:cs typeface="Avenir Black"/>
              </a:rPr>
            </a:br>
            <a:r>
              <a:rPr lang="de-DE" sz="3600" cap="none" dirty="0">
                <a:solidFill>
                  <a:srgbClr val="0000FF"/>
                </a:solidFill>
                <a:latin typeface="Avenir Black"/>
                <a:cs typeface="Avenir Black"/>
              </a:rPr>
              <a:t/>
            </a:r>
            <a:br>
              <a:rPr lang="de-DE" sz="3600" cap="none" dirty="0">
                <a:solidFill>
                  <a:srgbClr val="0000FF"/>
                </a:solidFill>
                <a:latin typeface="Avenir Black"/>
                <a:cs typeface="Avenir Black"/>
              </a:rPr>
            </a:br>
            <a:r>
              <a:rPr lang="es-ES_tradnl" sz="3200" b="1" i="1" dirty="0">
                <a:solidFill>
                  <a:srgbClr val="FF0000"/>
                </a:solidFill>
                <a:latin typeface="Arial Black" panose="020B0A04020102020204" pitchFamily="34" charset="0"/>
              </a:rPr>
              <a:t>IV. LE PROCESSUS DE CHANGEMENT DE COMPORTEMENT</a:t>
            </a:r>
            <a:r>
              <a:rPr lang="es-ES_tradnl" sz="3200" dirty="0">
                <a:solidFill>
                  <a:srgbClr val="FF0000"/>
                </a:solidFill>
                <a:latin typeface="Arial Black" panose="020B0A04020102020204" pitchFamily="34" charset="0"/>
              </a:rPr>
              <a:t> ( 2/7)</a:t>
            </a:r>
            <a:r>
              <a:rPr lang="de-DE" sz="3200" cap="none" dirty="0">
                <a:solidFill>
                  <a:srgbClr val="0000FF"/>
                </a:solidFill>
                <a:latin typeface="Arial Black" panose="020B0A04020102020204" pitchFamily="34" charset="0"/>
                <a:cs typeface="Avenir Black"/>
              </a:rPr>
              <a:t/>
            </a:r>
            <a:br>
              <a:rPr lang="de-DE" sz="3200" cap="none" dirty="0">
                <a:solidFill>
                  <a:srgbClr val="0000FF"/>
                </a:solidFill>
                <a:latin typeface="Arial Black" panose="020B0A04020102020204" pitchFamily="34" charset="0"/>
                <a:cs typeface="Avenir Black"/>
              </a:rPr>
            </a:br>
            <a:r>
              <a:rPr lang="de-DE" sz="3600" cap="none" dirty="0">
                <a:solidFill>
                  <a:srgbClr val="0000FF"/>
                </a:solidFill>
                <a:latin typeface="Avenir Black"/>
                <a:cs typeface="Avenir Black"/>
              </a:rPr>
              <a:t/>
            </a:r>
            <a:br>
              <a:rPr lang="de-DE" sz="3600" cap="none" dirty="0">
                <a:solidFill>
                  <a:srgbClr val="0000FF"/>
                </a:solidFill>
                <a:latin typeface="Avenir Black"/>
                <a:cs typeface="Avenir Black"/>
              </a:rPr>
            </a:br>
            <a:r>
              <a:rPr lang="de-DE" sz="2800" b="1" i="1" dirty="0">
                <a:solidFill>
                  <a:srgbClr val="0000FF"/>
                </a:solidFill>
                <a:latin typeface="Arial Black" panose="020B0A04020102020204" pitchFamily="34" charset="0"/>
                <a:ea typeface="+mn-ea"/>
                <a:cs typeface="+mn-cs"/>
              </a:rPr>
              <a:t>4-2 </a:t>
            </a:r>
            <a:r>
              <a:rPr lang="de-DE" sz="2800" b="1" i="1" cap="none" dirty="0">
                <a:solidFill>
                  <a:srgbClr val="0000FF"/>
                </a:solidFill>
                <a:latin typeface="Arial Black" panose="020B0A04020102020204" pitchFamily="34" charset="0"/>
                <a:ea typeface="+mn-ea"/>
                <a:cs typeface="+mn-cs"/>
              </a:rPr>
              <a:t>Les facteurs de changement de comportement </a:t>
            </a:r>
            <a:endParaRPr lang="fr-FR" sz="2800" b="1" i="1" dirty="0">
              <a:solidFill>
                <a:srgbClr val="0000FF"/>
              </a:solidFill>
              <a:latin typeface="Arial Black" panose="020B0A04020102020204" pitchFamily="34" charset="0"/>
              <a:ea typeface="+mn-ea"/>
              <a:cs typeface="+mn-cs"/>
            </a:endParaRPr>
          </a:p>
        </p:txBody>
      </p:sp>
      <p:sp>
        <p:nvSpPr>
          <p:cNvPr id="3" name="Espace réservé du contenu 2"/>
          <p:cNvSpPr>
            <a:spLocks noGrp="1"/>
          </p:cNvSpPr>
          <p:nvPr>
            <p:ph idx="1"/>
          </p:nvPr>
        </p:nvSpPr>
        <p:spPr>
          <a:xfrm>
            <a:off x="457200" y="3337090"/>
            <a:ext cx="8229600" cy="2789074"/>
          </a:xfrm>
        </p:spPr>
        <p:txBody>
          <a:bodyPr>
            <a:normAutofit/>
          </a:bodyPr>
          <a:lstStyle/>
          <a:p>
            <a:pPr marL="114300" indent="0" algn="just">
              <a:lnSpc>
                <a:spcPct val="120000"/>
              </a:lnSpc>
              <a:buNone/>
            </a:pPr>
            <a:r>
              <a:rPr lang="fr-FR" sz="2800" dirty="0">
                <a:solidFill>
                  <a:srgbClr val="000000"/>
                </a:solidFill>
                <a:latin typeface="Arial Narrow" panose="020B0606020202030204" pitchFamily="34" charset="0"/>
              </a:rPr>
              <a:t>La décision d’un individu de modifier ou non son comportement est fonction de différents facteurs. Ce sont: les facteurs </a:t>
            </a:r>
            <a:r>
              <a:rPr lang="fr-FR" sz="2800" b="1" dirty="0">
                <a:solidFill>
                  <a:srgbClr val="FF0066"/>
                </a:solidFill>
                <a:latin typeface="Arial Narrow" panose="020B0606020202030204" pitchFamily="34" charset="0"/>
              </a:rPr>
              <a:t>externes et internes</a:t>
            </a:r>
            <a:r>
              <a:rPr lang="fr-FR" sz="2800" b="1" dirty="0">
                <a:solidFill>
                  <a:srgbClr val="000000"/>
                </a:solidFill>
                <a:latin typeface="Arial Narrow" panose="020B0606020202030204" pitchFamily="34" charset="0"/>
              </a:rPr>
              <a:t>.</a:t>
            </a:r>
            <a:endParaRPr lang="fr-CI" sz="2800" b="1" dirty="0">
              <a:solidFill>
                <a:srgbClr val="000000"/>
              </a:solidFill>
              <a:latin typeface="Arial Narrow" panose="020B0606020202030204" pitchFamily="34" charset="0"/>
            </a:endParaRPr>
          </a:p>
          <a:p>
            <a:pPr marL="114300" indent="0">
              <a:lnSpc>
                <a:spcPct val="120000"/>
              </a:lnSpc>
              <a:buNone/>
            </a:pPr>
            <a:endParaRPr lang="fr-FR" sz="4000" dirty="0">
              <a:solidFill>
                <a:srgbClr val="000000"/>
              </a:solidFill>
            </a:endParaRPr>
          </a:p>
        </p:txBody>
      </p:sp>
    </p:spTree>
    <p:extLst>
      <p:ext uri="{BB962C8B-B14F-4D97-AF65-F5344CB8AC3E}">
        <p14:creationId xmlns:p14="http://schemas.microsoft.com/office/powerpoint/2010/main" val="1976357581"/>
      </p:ext>
    </p:extLst>
  </p:cSld>
  <p:clrMapOvr>
    <a:masterClrMapping/>
  </p:clrMapOvr>
  <p:transition spd="slow">
    <p:randomBar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6128" y="408373"/>
            <a:ext cx="8260672" cy="1241318"/>
          </a:xfrm>
        </p:spPr>
        <p:txBody>
          <a:bodyPr>
            <a:normAutofit fontScale="90000"/>
          </a:bodyPr>
          <a:lstStyle/>
          <a:p>
            <a:pPr algn="l"/>
            <a:r>
              <a:rPr lang="fr-FR" b="1" dirty="0">
                <a:solidFill>
                  <a:srgbClr val="3366FF"/>
                </a:solidFill>
              </a:rPr>
              <a:t/>
            </a:r>
            <a:br>
              <a:rPr lang="fr-FR" b="1" dirty="0">
                <a:solidFill>
                  <a:srgbClr val="3366FF"/>
                </a:solidFill>
              </a:rPr>
            </a:br>
            <a:r>
              <a:rPr lang="fr-FR" b="1" dirty="0">
                <a:solidFill>
                  <a:srgbClr val="3366FF"/>
                </a:solidFill>
              </a:rPr>
              <a:t/>
            </a:r>
            <a:br>
              <a:rPr lang="fr-FR" b="1" dirty="0">
                <a:solidFill>
                  <a:srgbClr val="3366FF"/>
                </a:solidFill>
              </a:rPr>
            </a:br>
            <a:r>
              <a:rPr lang="fr-FR" b="1" dirty="0">
                <a:solidFill>
                  <a:srgbClr val="3366FF"/>
                </a:solidFill>
              </a:rPr>
              <a:t/>
            </a:r>
            <a:br>
              <a:rPr lang="fr-FR" b="1" dirty="0">
                <a:solidFill>
                  <a:srgbClr val="3366FF"/>
                </a:solidFill>
              </a:rPr>
            </a:br>
            <a:r>
              <a:rPr lang="es-ES_tradnl" sz="3600" b="1" i="1" dirty="0">
                <a:solidFill>
                  <a:srgbClr val="FF0000"/>
                </a:solidFill>
                <a:latin typeface="Arial Black" panose="020B0A04020102020204" pitchFamily="34" charset="0"/>
              </a:rPr>
              <a:t>IV. LE PROCESSUS DE CHANGEMENT DE COMPORTEMENT</a:t>
            </a:r>
            <a:r>
              <a:rPr lang="es-ES_tradnl" sz="3600" dirty="0">
                <a:solidFill>
                  <a:srgbClr val="FF0000"/>
                </a:solidFill>
                <a:latin typeface="Arial Black" panose="020B0A04020102020204" pitchFamily="34" charset="0"/>
              </a:rPr>
              <a:t> (3/7 )</a:t>
            </a:r>
            <a:br>
              <a:rPr lang="es-ES_tradnl" sz="3600" dirty="0">
                <a:solidFill>
                  <a:srgbClr val="FF0000"/>
                </a:solidFill>
                <a:latin typeface="Arial Black" panose="020B0A04020102020204" pitchFamily="34" charset="0"/>
              </a:rPr>
            </a:br>
            <a:r>
              <a:rPr lang="fr-FR" b="1" dirty="0">
                <a:solidFill>
                  <a:srgbClr val="3366FF"/>
                </a:solidFill>
              </a:rPr>
              <a:t/>
            </a:r>
            <a:br>
              <a:rPr lang="fr-FR" b="1" dirty="0">
                <a:solidFill>
                  <a:srgbClr val="3366FF"/>
                </a:solidFill>
              </a:rPr>
            </a:br>
            <a:r>
              <a:rPr lang="fr-FR" sz="3100" cap="none" dirty="0">
                <a:solidFill>
                  <a:srgbClr val="FF0066"/>
                </a:solidFill>
                <a:latin typeface="Arial Black" panose="020B0A04020102020204" pitchFamily="34" charset="0"/>
              </a:rPr>
              <a:t>4.2.1 Les facteurs internes</a:t>
            </a:r>
            <a:r>
              <a:rPr lang="fr-CA" sz="4000" cap="none" dirty="0">
                <a:solidFill>
                  <a:srgbClr val="FF0066"/>
                </a:solidFill>
                <a:latin typeface="Avenir Black"/>
              </a:rPr>
              <a:t/>
            </a:r>
            <a:br>
              <a:rPr lang="fr-CA" sz="4000" cap="none" dirty="0">
                <a:solidFill>
                  <a:srgbClr val="FF0066"/>
                </a:solidFill>
                <a:latin typeface="Avenir Black"/>
              </a:rPr>
            </a:br>
            <a:endParaRPr lang="fr-FR" sz="4000" cap="none" dirty="0">
              <a:solidFill>
                <a:srgbClr val="FF0066"/>
              </a:solidFill>
              <a:latin typeface="Avenir Black"/>
            </a:endParaRPr>
          </a:p>
        </p:txBody>
      </p:sp>
      <p:sp>
        <p:nvSpPr>
          <p:cNvPr id="3" name="Espace réservé du contenu 2"/>
          <p:cNvSpPr>
            <a:spLocks noGrp="1"/>
          </p:cNvSpPr>
          <p:nvPr>
            <p:ph idx="1"/>
          </p:nvPr>
        </p:nvSpPr>
        <p:spPr>
          <a:xfrm>
            <a:off x="150829" y="2804160"/>
            <a:ext cx="8832915" cy="4053839"/>
          </a:xfrm>
        </p:spPr>
        <p:txBody>
          <a:bodyPr>
            <a:noAutofit/>
          </a:bodyPr>
          <a:lstStyle/>
          <a:p>
            <a:pPr marL="114300" indent="0" algn="just">
              <a:buNone/>
            </a:pPr>
            <a:endParaRPr lang="fr-FR" sz="2800" b="1" dirty="0"/>
          </a:p>
          <a:p>
            <a:pPr marL="114300" indent="0" algn="just">
              <a:buNone/>
            </a:pPr>
            <a:r>
              <a:rPr lang="fr-FR" sz="2800" b="1" dirty="0">
                <a:latin typeface="Arial Narrow" panose="020B0606020202030204" pitchFamily="34" charset="0"/>
              </a:rPr>
              <a:t>Ce sont des facteurs liés aux caractéristiques personnelles et</a:t>
            </a:r>
            <a:r>
              <a:rPr lang="fr-CA" sz="2800" b="1" dirty="0">
                <a:latin typeface="Arial Narrow" panose="020B0606020202030204" pitchFamily="34" charset="0"/>
              </a:rPr>
              <a:t> </a:t>
            </a:r>
            <a:r>
              <a:rPr lang="fr-FR" sz="2800" b="1" dirty="0">
                <a:latin typeface="Arial Narrow" panose="020B0606020202030204" pitchFamily="34" charset="0"/>
              </a:rPr>
              <a:t>Psychologiques de l’individu</a:t>
            </a:r>
            <a:r>
              <a:rPr lang="fr-FR" sz="2800" dirty="0">
                <a:latin typeface="Arial Narrow" panose="020B0606020202030204" pitchFamily="34" charset="0"/>
              </a:rPr>
              <a:t> et qui conditionnent son comportement. Ils influencent directement les décisions de l’individu(Il s’agit </a:t>
            </a:r>
            <a:r>
              <a:rPr lang="fr-FR" sz="2800" dirty="0">
                <a:solidFill>
                  <a:srgbClr val="3366FF"/>
                </a:solidFill>
                <a:latin typeface="Arial Narrow" panose="020B0606020202030204" pitchFamily="34" charset="0"/>
              </a:rPr>
              <a:t>de l’âge, du sexe, du niveau d’instruction, de l’état matrimonial, de l’occupation professionnelle…</a:t>
            </a:r>
            <a:r>
              <a:rPr lang="fr-FR" sz="2800" dirty="0">
                <a:latin typeface="Arial Narrow" panose="020B0606020202030204" pitchFamily="34" charset="0"/>
              </a:rPr>
              <a:t>).</a:t>
            </a:r>
            <a:endParaRPr lang="fr-CI" sz="2800" dirty="0">
              <a:latin typeface="Arial Narrow" panose="020B0606020202030204" pitchFamily="34" charset="0"/>
            </a:endParaRPr>
          </a:p>
          <a:p>
            <a:endParaRPr lang="fr-FR" sz="3600" dirty="0"/>
          </a:p>
        </p:txBody>
      </p:sp>
    </p:spTree>
    <p:extLst>
      <p:ext uri="{BB962C8B-B14F-4D97-AF65-F5344CB8AC3E}">
        <p14:creationId xmlns:p14="http://schemas.microsoft.com/office/powerpoint/2010/main" val="784019670"/>
      </p:ext>
    </p:extLst>
  </p:cSld>
  <p:clrMapOvr>
    <a:masterClrMapping/>
  </p:clrMapOvr>
  <p:transition spd="slow">
    <p:randomBar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6128" y="164969"/>
            <a:ext cx="8260672" cy="1633351"/>
          </a:xfrm>
        </p:spPr>
        <p:txBody>
          <a:bodyPr>
            <a:normAutofit fontScale="90000"/>
          </a:bodyPr>
          <a:lstStyle/>
          <a:p>
            <a:pPr algn="l"/>
            <a:r>
              <a:rPr lang="fr-FR" b="1" cap="none" dirty="0">
                <a:solidFill>
                  <a:srgbClr val="0000FF"/>
                </a:solidFill>
              </a:rPr>
              <a:t/>
            </a:r>
            <a:br>
              <a:rPr lang="fr-FR" b="1" cap="none" dirty="0">
                <a:solidFill>
                  <a:srgbClr val="0000FF"/>
                </a:solidFill>
              </a:rPr>
            </a:br>
            <a:r>
              <a:rPr lang="es-ES_tradnl" sz="3600" b="1" i="1" dirty="0">
                <a:solidFill>
                  <a:srgbClr val="FF0000"/>
                </a:solidFill>
                <a:latin typeface="Arial Black" panose="020B0A04020102020204" pitchFamily="34" charset="0"/>
              </a:rPr>
              <a:t>IV. LE PROCESSUS DE CHANGEMENT DE COMPORTEMENT</a:t>
            </a:r>
            <a:r>
              <a:rPr lang="es-ES_tradnl" sz="3600" dirty="0">
                <a:solidFill>
                  <a:srgbClr val="FF0000"/>
                </a:solidFill>
                <a:latin typeface="Arial Black" panose="020B0A04020102020204" pitchFamily="34" charset="0"/>
              </a:rPr>
              <a:t>  (4/7 )</a:t>
            </a:r>
            <a:endParaRPr lang="fr-FR" sz="3100" cap="none" dirty="0">
              <a:solidFill>
                <a:srgbClr val="FF0066"/>
              </a:solidFill>
              <a:latin typeface="Arial Black" panose="020B0A04020102020204" pitchFamily="34" charset="0"/>
            </a:endParaRPr>
          </a:p>
        </p:txBody>
      </p:sp>
      <p:sp>
        <p:nvSpPr>
          <p:cNvPr id="3" name="Espace réservé du contenu 2"/>
          <p:cNvSpPr>
            <a:spLocks noGrp="1"/>
          </p:cNvSpPr>
          <p:nvPr>
            <p:ph idx="1"/>
          </p:nvPr>
        </p:nvSpPr>
        <p:spPr>
          <a:xfrm>
            <a:off x="457200" y="1991360"/>
            <a:ext cx="8229600" cy="4701671"/>
          </a:xfrm>
        </p:spPr>
        <p:txBody>
          <a:bodyPr>
            <a:normAutofit/>
          </a:bodyPr>
          <a:lstStyle/>
          <a:p>
            <a:pPr marL="114300" indent="0">
              <a:buNone/>
            </a:pPr>
            <a:endParaRPr lang="fr-FR" b="1" i="1" dirty="0">
              <a:solidFill>
                <a:srgbClr val="FF6600"/>
              </a:solidFill>
            </a:endParaRPr>
          </a:p>
          <a:p>
            <a:r>
              <a:rPr lang="fr-FR" sz="2800" b="1" i="1" dirty="0">
                <a:solidFill>
                  <a:srgbClr val="FF6600"/>
                </a:solidFill>
                <a:latin typeface="Arial Black" panose="020B0A04020102020204" pitchFamily="34" charset="0"/>
              </a:rPr>
              <a:t>Les connaissances</a:t>
            </a:r>
            <a:endParaRPr lang="fr-CI" sz="2800" dirty="0">
              <a:solidFill>
                <a:srgbClr val="FF6600"/>
              </a:solidFill>
              <a:latin typeface="Arial Black" panose="020B0A04020102020204" pitchFamily="34" charset="0"/>
            </a:endParaRPr>
          </a:p>
          <a:p>
            <a:pPr marL="0" indent="0" algn="just">
              <a:buNone/>
            </a:pPr>
            <a:r>
              <a:rPr lang="fr-FR" sz="2800" dirty="0">
                <a:latin typeface="Arial Narrow" panose="020B0606020202030204" pitchFamily="34" charset="0"/>
              </a:rPr>
              <a:t>Ensemble d’informations dont dispose l’individu à propos d’un sujet quelconque. C’est un préalable à tout changement de comportement individuel.</a:t>
            </a:r>
            <a:endParaRPr lang="fr-CI" sz="2800" dirty="0">
              <a:latin typeface="Arial Narrow" panose="020B0606020202030204" pitchFamily="34" charset="0"/>
            </a:endParaRPr>
          </a:p>
          <a:p>
            <a:pPr marL="0" indent="0" algn="just">
              <a:buNone/>
            </a:pPr>
            <a:r>
              <a:rPr lang="fr-FR" sz="2800" dirty="0">
                <a:latin typeface="Arial Narrow" panose="020B0606020202030204" pitchFamily="34" charset="0"/>
              </a:rPr>
              <a:t>C’est l’étape première de la prise de conscience d’un phénomène.</a:t>
            </a:r>
            <a:endParaRPr lang="fr-CI" sz="2800" dirty="0">
              <a:latin typeface="Arial Narrow" panose="020B0606020202030204" pitchFamily="34" charset="0"/>
            </a:endParaRPr>
          </a:p>
          <a:p>
            <a:endParaRPr lang="fr-FR" dirty="0"/>
          </a:p>
        </p:txBody>
      </p:sp>
    </p:spTree>
    <p:extLst>
      <p:ext uri="{BB962C8B-B14F-4D97-AF65-F5344CB8AC3E}">
        <p14:creationId xmlns:p14="http://schemas.microsoft.com/office/powerpoint/2010/main" val="3683496833"/>
      </p:ext>
    </p:extLst>
  </p:cSld>
  <p:clrMapOvr>
    <a:masterClrMapping/>
  </p:clrMapOvr>
  <p:transition spd="slow">
    <p:randomBar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6128" y="282804"/>
            <a:ext cx="8260672" cy="999241"/>
          </a:xfrm>
        </p:spPr>
        <p:txBody>
          <a:bodyPr>
            <a:normAutofit fontScale="90000"/>
          </a:bodyPr>
          <a:lstStyle/>
          <a:p>
            <a:r>
              <a:rPr lang="fr-FR" b="1" cap="none" dirty="0">
                <a:solidFill>
                  <a:srgbClr val="3366FF"/>
                </a:solidFill>
              </a:rPr>
              <a:t/>
            </a:r>
            <a:br>
              <a:rPr lang="fr-FR" b="1" cap="none" dirty="0">
                <a:solidFill>
                  <a:srgbClr val="3366FF"/>
                </a:solidFill>
              </a:rPr>
            </a:br>
            <a:r>
              <a:rPr lang="es-ES_tradnl" sz="3600" b="1" i="1" dirty="0">
                <a:solidFill>
                  <a:srgbClr val="FF0000"/>
                </a:solidFill>
              </a:rPr>
              <a:t>IV. LE PROCESSUS DE CHANGEMENT DE COMPORTEMENT</a:t>
            </a:r>
            <a:r>
              <a:rPr lang="es-ES_tradnl" sz="3600" dirty="0">
                <a:solidFill>
                  <a:srgbClr val="FF0000"/>
                </a:solidFill>
              </a:rPr>
              <a:t> (5/7)</a:t>
            </a:r>
            <a:r>
              <a:rPr lang="fr-FR" b="1" cap="none" dirty="0">
                <a:solidFill>
                  <a:srgbClr val="3366FF"/>
                </a:solidFill>
              </a:rPr>
              <a:t/>
            </a:r>
            <a:br>
              <a:rPr lang="fr-FR" b="1" cap="none" dirty="0">
                <a:solidFill>
                  <a:srgbClr val="3366FF"/>
                </a:solidFill>
              </a:rPr>
            </a:br>
            <a:endParaRPr lang="fr-FR" cap="none" dirty="0">
              <a:solidFill>
                <a:srgbClr val="3366FF"/>
              </a:solidFill>
            </a:endParaRPr>
          </a:p>
        </p:txBody>
      </p:sp>
      <p:sp>
        <p:nvSpPr>
          <p:cNvPr id="3" name="Espace réservé du contenu 2"/>
          <p:cNvSpPr>
            <a:spLocks noGrp="1"/>
          </p:cNvSpPr>
          <p:nvPr>
            <p:ph idx="1"/>
          </p:nvPr>
        </p:nvSpPr>
        <p:spPr>
          <a:xfrm>
            <a:off x="122548" y="2083324"/>
            <a:ext cx="8927184" cy="4774676"/>
          </a:xfrm>
        </p:spPr>
        <p:txBody>
          <a:bodyPr>
            <a:normAutofit fontScale="25000" lnSpcReduction="20000"/>
          </a:bodyPr>
          <a:lstStyle/>
          <a:p>
            <a:r>
              <a:rPr lang="fr-FR" sz="11200" b="1" i="1" dirty="0">
                <a:solidFill>
                  <a:srgbClr val="FF6600"/>
                </a:solidFill>
                <a:latin typeface="Arial Black" panose="020B0A04020102020204" pitchFamily="34" charset="0"/>
              </a:rPr>
              <a:t>La perception</a:t>
            </a:r>
            <a:endParaRPr lang="fr-CI" sz="11200" dirty="0">
              <a:solidFill>
                <a:srgbClr val="FF6600"/>
              </a:solidFill>
              <a:latin typeface="Arial Black" panose="020B0A04020102020204" pitchFamily="34" charset="0"/>
            </a:endParaRPr>
          </a:p>
          <a:p>
            <a:pPr marL="0" indent="0" algn="just">
              <a:buNone/>
            </a:pPr>
            <a:r>
              <a:rPr lang="fr-FR" sz="9800" dirty="0"/>
              <a:t> </a:t>
            </a:r>
            <a:r>
              <a:rPr lang="fr-FR" sz="11200" dirty="0">
                <a:latin typeface="Arial Narrow" panose="020B0606020202030204" pitchFamily="34" charset="0"/>
              </a:rPr>
              <a:t>Processus par lequel un individu choisit, organise et interprète des éléments d’informations externes pour construire une image cohérente du monde qui l’entoure.</a:t>
            </a:r>
            <a:endParaRPr lang="fr-CI" sz="11200" dirty="0">
              <a:latin typeface="Arial Narrow" panose="020B0606020202030204" pitchFamily="34" charset="0"/>
            </a:endParaRPr>
          </a:p>
          <a:p>
            <a:r>
              <a:rPr lang="fr-FR" sz="11200" b="1" i="1" dirty="0">
                <a:solidFill>
                  <a:srgbClr val="FF6600"/>
                </a:solidFill>
                <a:latin typeface="Arial Black" panose="020B0A04020102020204" pitchFamily="34" charset="0"/>
              </a:rPr>
              <a:t>Les croyances</a:t>
            </a:r>
            <a:endParaRPr lang="fr-CI" sz="11200" b="1" i="1" dirty="0">
              <a:solidFill>
                <a:srgbClr val="FF6600"/>
              </a:solidFill>
              <a:latin typeface="Arial Black" panose="020B0A04020102020204" pitchFamily="34" charset="0"/>
            </a:endParaRPr>
          </a:p>
          <a:p>
            <a:pPr marL="0" indent="0" algn="just">
              <a:buNone/>
            </a:pPr>
            <a:r>
              <a:rPr lang="fr-FR" sz="11200" dirty="0">
                <a:latin typeface="Arial Narrow" panose="020B0606020202030204" pitchFamily="34" charset="0"/>
              </a:rPr>
              <a:t>Correspondent à un élément de connaissance descriptive qu’un individu entretient à l’égard d’un objet.</a:t>
            </a:r>
            <a:endParaRPr lang="fr-CI" sz="11200" dirty="0">
              <a:latin typeface="Arial Narrow" panose="020B0606020202030204" pitchFamily="34" charset="0"/>
            </a:endParaRPr>
          </a:p>
          <a:p>
            <a:r>
              <a:rPr lang="fr-FR" sz="11200" b="1" i="1" dirty="0">
                <a:solidFill>
                  <a:srgbClr val="FF6600"/>
                </a:solidFill>
                <a:latin typeface="Arial Black" panose="020B0A04020102020204" pitchFamily="34" charset="0"/>
              </a:rPr>
              <a:t>Les attitudes</a:t>
            </a:r>
            <a:endParaRPr lang="fr-CI" sz="11200" b="1" i="1" dirty="0">
              <a:solidFill>
                <a:srgbClr val="FF6600"/>
              </a:solidFill>
              <a:latin typeface="Arial Black" panose="020B0A04020102020204" pitchFamily="34" charset="0"/>
            </a:endParaRPr>
          </a:p>
          <a:p>
            <a:pPr marL="0" indent="0" algn="just">
              <a:buNone/>
            </a:pPr>
            <a:r>
              <a:rPr lang="fr-FR" sz="11200" dirty="0">
                <a:latin typeface="Arial Narrow" panose="020B0606020202030204" pitchFamily="34" charset="0"/>
              </a:rPr>
              <a:t>Résument les évolutions positives ou négatives, les réactions émotionnelles et les prédispositions à agir. C’est une orientation que l’on se donne vis-à-vis d’un objet ou d’une idée.</a:t>
            </a:r>
            <a:endParaRPr lang="fr-CI" sz="11200" dirty="0">
              <a:latin typeface="Arial Narrow" panose="020B0606020202030204" pitchFamily="34" charset="0"/>
            </a:endParaRPr>
          </a:p>
          <a:p>
            <a:endParaRPr lang="fr-CI" sz="9800" dirty="0"/>
          </a:p>
          <a:p>
            <a:endParaRPr lang="fr-FR" dirty="0"/>
          </a:p>
        </p:txBody>
      </p:sp>
    </p:spTree>
    <p:extLst>
      <p:ext uri="{BB962C8B-B14F-4D97-AF65-F5344CB8AC3E}">
        <p14:creationId xmlns:p14="http://schemas.microsoft.com/office/powerpoint/2010/main" val="3850452470"/>
      </p:ext>
    </p:extLst>
  </p:cSld>
  <p:clrMapOvr>
    <a:masterClrMapping/>
  </p:clrMapOvr>
  <p:transition spd="slow">
    <p:randomBar dir="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29937"/>
            <a:ext cx="8229600" cy="1187778"/>
          </a:xfrm>
        </p:spPr>
        <p:txBody>
          <a:bodyPr>
            <a:normAutofit fontScale="90000"/>
          </a:bodyPr>
          <a:lstStyle/>
          <a:p>
            <a:pPr algn="l"/>
            <a:r>
              <a:rPr lang="fr-FR" b="1" dirty="0">
                <a:solidFill>
                  <a:srgbClr val="0000FF"/>
                </a:solidFill>
              </a:rPr>
              <a:t/>
            </a:r>
            <a:br>
              <a:rPr lang="fr-FR" b="1" dirty="0">
                <a:solidFill>
                  <a:srgbClr val="0000FF"/>
                </a:solidFill>
              </a:rPr>
            </a:br>
            <a:r>
              <a:rPr lang="fr-FR" b="1" dirty="0">
                <a:solidFill>
                  <a:srgbClr val="0000FF"/>
                </a:solidFill>
              </a:rPr>
              <a:t/>
            </a:r>
            <a:br>
              <a:rPr lang="fr-FR" b="1" dirty="0">
                <a:solidFill>
                  <a:srgbClr val="0000FF"/>
                </a:solidFill>
              </a:rPr>
            </a:br>
            <a:r>
              <a:rPr lang="fr-FR" b="1" dirty="0">
                <a:solidFill>
                  <a:srgbClr val="0000FF"/>
                </a:solidFill>
              </a:rPr>
              <a:t/>
            </a:r>
            <a:br>
              <a:rPr lang="fr-FR" b="1" dirty="0">
                <a:solidFill>
                  <a:srgbClr val="0000FF"/>
                </a:solidFill>
              </a:rPr>
            </a:br>
            <a:r>
              <a:rPr lang="es-ES_tradnl" sz="3600" b="1" i="1" dirty="0">
                <a:solidFill>
                  <a:srgbClr val="FF0000"/>
                </a:solidFill>
                <a:latin typeface="Arial Black" panose="020B0A04020102020204" pitchFamily="34" charset="0"/>
              </a:rPr>
              <a:t>IV. LE PROCESSUS DE CHANGEMENT DE COMPORTEMENT</a:t>
            </a:r>
            <a:r>
              <a:rPr lang="es-ES_tradnl" sz="3600" dirty="0">
                <a:solidFill>
                  <a:srgbClr val="FF0000"/>
                </a:solidFill>
                <a:latin typeface="Arial Black" panose="020B0A04020102020204" pitchFamily="34" charset="0"/>
              </a:rPr>
              <a:t> (6/7)</a:t>
            </a:r>
            <a:r>
              <a:rPr lang="fr-FR" sz="3600" b="1" dirty="0">
                <a:solidFill>
                  <a:srgbClr val="0000FF"/>
                </a:solidFill>
                <a:latin typeface="Arial Black" panose="020B0A04020102020204" pitchFamily="34" charset="0"/>
              </a:rPr>
              <a:t/>
            </a:r>
            <a:br>
              <a:rPr lang="fr-FR" sz="3600" b="1" dirty="0">
                <a:solidFill>
                  <a:srgbClr val="0000FF"/>
                </a:solidFill>
                <a:latin typeface="Arial Black" panose="020B0A04020102020204" pitchFamily="34" charset="0"/>
              </a:rPr>
            </a:br>
            <a:r>
              <a:rPr lang="fr-FR" b="1" dirty="0">
                <a:solidFill>
                  <a:srgbClr val="0000FF"/>
                </a:solidFill>
              </a:rPr>
              <a:t/>
            </a:r>
            <a:br>
              <a:rPr lang="fr-FR" b="1" dirty="0">
                <a:solidFill>
                  <a:srgbClr val="0000FF"/>
                </a:solidFill>
              </a:rPr>
            </a:br>
            <a:r>
              <a:rPr lang="fr-FR" sz="3100" b="1" dirty="0">
                <a:solidFill>
                  <a:srgbClr val="0000FF"/>
                </a:solidFill>
                <a:latin typeface="Arial Black" panose="020B0A04020102020204" pitchFamily="34" charset="0"/>
              </a:rPr>
              <a:t>4.2.2 </a:t>
            </a:r>
            <a:r>
              <a:rPr lang="fr-FR" sz="3100" b="1" cap="none" dirty="0">
                <a:solidFill>
                  <a:srgbClr val="0000FF"/>
                </a:solidFill>
                <a:latin typeface="Arial Black" panose="020B0A04020102020204" pitchFamily="34" charset="0"/>
              </a:rPr>
              <a:t>Les facteurs externes </a:t>
            </a:r>
            <a:r>
              <a:rPr lang="fr-FR" dirty="0"/>
              <a:t/>
            </a:r>
            <a:br>
              <a:rPr lang="fr-FR" dirty="0"/>
            </a:br>
            <a:endParaRPr lang="fr-FR" dirty="0">
              <a:solidFill>
                <a:srgbClr val="0000FF"/>
              </a:solidFill>
            </a:endParaRPr>
          </a:p>
        </p:txBody>
      </p:sp>
      <p:sp>
        <p:nvSpPr>
          <p:cNvPr id="3" name="Espace réservé du contenu 2"/>
          <p:cNvSpPr>
            <a:spLocks noGrp="1"/>
          </p:cNvSpPr>
          <p:nvPr>
            <p:ph idx="1"/>
          </p:nvPr>
        </p:nvSpPr>
        <p:spPr>
          <a:xfrm>
            <a:off x="457200" y="2394408"/>
            <a:ext cx="8229600" cy="4016082"/>
          </a:xfrm>
        </p:spPr>
        <p:txBody>
          <a:bodyPr>
            <a:normAutofit fontScale="70000" lnSpcReduction="20000"/>
          </a:bodyPr>
          <a:lstStyle/>
          <a:p>
            <a:pPr marL="0" indent="0">
              <a:lnSpc>
                <a:spcPct val="120000"/>
              </a:lnSpc>
              <a:buNone/>
            </a:pPr>
            <a:endParaRPr lang="fr-FR" dirty="0"/>
          </a:p>
          <a:p>
            <a:pPr marL="0" indent="0">
              <a:lnSpc>
                <a:spcPct val="120000"/>
              </a:lnSpc>
              <a:buNone/>
            </a:pPr>
            <a:r>
              <a:rPr lang="fr-FR" sz="3000" dirty="0">
                <a:latin typeface="Arial Narrow" panose="020B0606020202030204" pitchFamily="34" charset="0"/>
              </a:rPr>
              <a:t>Ce sont les facteurs qui relèvent de l’environnement dans lequel vit l’individu:</a:t>
            </a:r>
          </a:p>
          <a:p>
            <a:pPr marL="0" indent="0">
              <a:lnSpc>
                <a:spcPct val="120000"/>
              </a:lnSpc>
              <a:buNone/>
            </a:pPr>
            <a:r>
              <a:rPr lang="fr-FR" sz="3000" b="1" i="1" dirty="0">
                <a:solidFill>
                  <a:srgbClr val="FF0066"/>
                </a:solidFill>
                <a:latin typeface="Arial Narrow" panose="020B0606020202030204" pitchFamily="34" charset="0"/>
              </a:rPr>
              <a:t>- La culture</a:t>
            </a:r>
            <a:endParaRPr lang="fr-FR" sz="3000" dirty="0">
              <a:solidFill>
                <a:srgbClr val="FF0066"/>
              </a:solidFill>
              <a:latin typeface="Arial Narrow" panose="020B0606020202030204" pitchFamily="34" charset="0"/>
            </a:endParaRPr>
          </a:p>
          <a:p>
            <a:pPr algn="just">
              <a:lnSpc>
                <a:spcPct val="120000"/>
              </a:lnSpc>
            </a:pPr>
            <a:r>
              <a:rPr lang="fr-FR" sz="3000" dirty="0">
                <a:latin typeface="Arial Narrow" panose="020B0606020202030204" pitchFamily="34" charset="0"/>
              </a:rPr>
              <a:t>Ensemble des normes, rites valeurs, convictions et habitudes d’une société. Toute société a sa propre culture, ses valeurs, ses croyances, ses habitudes, sa manière de voir les choses et dont nous devons tenir compte dans la vie </a:t>
            </a:r>
            <a:r>
              <a:rPr lang="fr-FR" sz="3000" dirty="0" smtClean="0">
                <a:latin typeface="Arial Narrow" panose="020B0606020202030204" pitchFamily="34" charset="0"/>
              </a:rPr>
              <a:t>courante.</a:t>
            </a:r>
          </a:p>
          <a:p>
            <a:pPr algn="just">
              <a:lnSpc>
                <a:spcPct val="120000"/>
              </a:lnSpc>
            </a:pPr>
            <a:r>
              <a:rPr lang="fr-FR" sz="3000" dirty="0" smtClean="0">
                <a:latin typeface="Arial Narrow" panose="020B0606020202030204" pitchFamily="34" charset="0"/>
              </a:rPr>
              <a:t> Exemple: ne pas donner des œufs aux enfants au risque qu’ils deviennent voleurs.</a:t>
            </a:r>
          </a:p>
          <a:p>
            <a:pPr algn="just">
              <a:lnSpc>
                <a:spcPct val="120000"/>
              </a:lnSpc>
            </a:pPr>
            <a:r>
              <a:rPr lang="fr-FR" sz="3000" dirty="0" smtClean="0">
                <a:latin typeface="Arial Narrow" panose="020B0606020202030204" pitchFamily="34" charset="0"/>
              </a:rPr>
              <a:t>L’excision</a:t>
            </a:r>
            <a:endParaRPr lang="fr-FR" sz="3000" dirty="0">
              <a:latin typeface="Arial Narrow" panose="020B0606020202030204" pitchFamily="34" charset="0"/>
            </a:endParaRPr>
          </a:p>
        </p:txBody>
      </p:sp>
    </p:spTree>
    <p:extLst>
      <p:ext uri="{BB962C8B-B14F-4D97-AF65-F5344CB8AC3E}">
        <p14:creationId xmlns:p14="http://schemas.microsoft.com/office/powerpoint/2010/main" val="2451492592"/>
      </p:ext>
    </p:extLst>
  </p:cSld>
  <p:clrMapOvr>
    <a:masterClrMapping/>
  </p:clrMapOvr>
  <p:transition spd="slow">
    <p:randomBar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i="1" cap="all" dirty="0"/>
              <a:t> </a:t>
            </a:r>
            <a:br>
              <a:rPr lang="fr-FR" b="1" i="1" cap="all" dirty="0"/>
            </a:br>
            <a:r>
              <a:rPr lang="fr-FR" b="1" i="1" cap="all" dirty="0"/>
              <a:t/>
            </a:r>
            <a:br>
              <a:rPr lang="fr-FR" b="1" i="1" cap="all" dirty="0"/>
            </a:br>
            <a:r>
              <a:rPr lang="es-ES_tradnl" sz="3600" b="1" i="1" dirty="0">
                <a:solidFill>
                  <a:srgbClr val="FF0000"/>
                </a:solidFill>
              </a:rPr>
              <a:t>IV. LE PROCESSUS DE CHANGEMENT DE COMPORTEMENT</a:t>
            </a:r>
            <a:r>
              <a:rPr lang="es-ES_tradnl" sz="3600" dirty="0">
                <a:solidFill>
                  <a:srgbClr val="FF0000"/>
                </a:solidFill>
              </a:rPr>
              <a:t> (7/7 )</a:t>
            </a:r>
            <a:r>
              <a:rPr lang="fr-FR" b="1" i="1" cap="all" dirty="0"/>
              <a:t/>
            </a:r>
            <a:br>
              <a:rPr lang="fr-FR" b="1" i="1" cap="all" dirty="0"/>
            </a:br>
            <a:r>
              <a:rPr lang="fr-FR" b="1" i="1" cap="all" dirty="0"/>
              <a:t/>
            </a:r>
            <a:br>
              <a:rPr lang="fr-FR" b="1" i="1" cap="all" dirty="0"/>
            </a:br>
            <a:r>
              <a:rPr lang="fr-FR" b="1" i="1" cap="all" dirty="0"/>
              <a:t/>
            </a:r>
            <a:br>
              <a:rPr lang="fr-FR" b="1" i="1" cap="all" dirty="0"/>
            </a:br>
            <a:endParaRPr lang="fr-FR" sz="3200" b="1" dirty="0">
              <a:solidFill>
                <a:srgbClr val="0000FF"/>
              </a:solidFill>
            </a:endParaRPr>
          </a:p>
        </p:txBody>
      </p:sp>
      <p:sp>
        <p:nvSpPr>
          <p:cNvPr id="3" name="Espace réservé du contenu 2"/>
          <p:cNvSpPr>
            <a:spLocks noGrp="1"/>
          </p:cNvSpPr>
          <p:nvPr>
            <p:ph idx="1"/>
          </p:nvPr>
        </p:nvSpPr>
        <p:spPr>
          <a:xfrm>
            <a:off x="457200" y="1828800"/>
            <a:ext cx="8229600" cy="4500880"/>
          </a:xfrm>
        </p:spPr>
        <p:txBody>
          <a:bodyPr>
            <a:normAutofit fontScale="85000" lnSpcReduction="10000"/>
          </a:bodyPr>
          <a:lstStyle/>
          <a:p>
            <a:pPr marL="0" indent="0">
              <a:lnSpc>
                <a:spcPct val="140000"/>
              </a:lnSpc>
              <a:buNone/>
            </a:pPr>
            <a:endParaRPr lang="fr-FR" b="1" i="1" dirty="0">
              <a:solidFill>
                <a:srgbClr val="FF6600"/>
              </a:solidFill>
              <a:effectLst>
                <a:outerShdw blurRad="41275" dist="20320" dir="1800000" algn="tl" rotWithShape="0">
                  <a:srgbClr val="000000">
                    <a:alpha val="40000"/>
                  </a:srgbClr>
                </a:outerShdw>
              </a:effectLst>
            </a:endParaRPr>
          </a:p>
          <a:p>
            <a:pPr marL="0" indent="0">
              <a:lnSpc>
                <a:spcPct val="140000"/>
              </a:lnSpc>
              <a:buNone/>
            </a:pPr>
            <a:r>
              <a:rPr lang="fr-FR" sz="3600" b="1" i="1" dirty="0">
                <a:solidFill>
                  <a:srgbClr val="FF6600"/>
                </a:solidFill>
                <a:effectLst>
                  <a:outerShdw blurRad="41275" dist="20320" dir="1800000" algn="tl" rotWithShape="0">
                    <a:srgbClr val="000000">
                      <a:alpha val="40000"/>
                    </a:srgbClr>
                  </a:outerShdw>
                </a:effectLst>
                <a:latin typeface="Arial Narrow" panose="020B0606020202030204" pitchFamily="34" charset="0"/>
              </a:rPr>
              <a:t>Le milieu social </a:t>
            </a:r>
            <a:endParaRPr lang="fr-CI" sz="3600" dirty="0">
              <a:solidFill>
                <a:srgbClr val="FF6600"/>
              </a:solidFill>
              <a:latin typeface="Arial Narrow" panose="020B0606020202030204" pitchFamily="34" charset="0"/>
            </a:endParaRPr>
          </a:p>
          <a:p>
            <a:pPr marL="0" indent="0" algn="just">
              <a:lnSpc>
                <a:spcPct val="140000"/>
              </a:lnSpc>
              <a:buNone/>
            </a:pPr>
            <a:r>
              <a:rPr lang="fr-FR" sz="3300" dirty="0">
                <a:latin typeface="Arial Narrow" panose="020B0606020202030204" pitchFamily="34" charset="0"/>
              </a:rPr>
              <a:t>Dans la vie quotidienne, l’individu est influencé par de nombreux groupes de référence auxquels il appartient (voisins, amis, collègues, associations…). Ces groupes favorisent les relations interpersonnelles et jouent un rôle très important dans la construction du comportement de l’individu.</a:t>
            </a:r>
            <a:r>
              <a:rPr lang="fr-CA" sz="3300" dirty="0">
                <a:latin typeface="Arial Narrow" panose="020B0606020202030204" pitchFamily="34" charset="0"/>
              </a:rPr>
              <a:t>  </a:t>
            </a:r>
            <a:endParaRPr lang="fr-CI" sz="3300" dirty="0">
              <a:latin typeface="Arial Narrow" panose="020B0606020202030204" pitchFamily="34" charset="0"/>
            </a:endParaRPr>
          </a:p>
          <a:p>
            <a:pPr>
              <a:lnSpc>
                <a:spcPct val="140000"/>
              </a:lnSpc>
            </a:pPr>
            <a:endParaRPr lang="fr-FR" dirty="0"/>
          </a:p>
        </p:txBody>
      </p:sp>
    </p:spTree>
    <p:extLst>
      <p:ext uri="{BB962C8B-B14F-4D97-AF65-F5344CB8AC3E}">
        <p14:creationId xmlns:p14="http://schemas.microsoft.com/office/powerpoint/2010/main" val="546228473"/>
      </p:ext>
    </p:extLst>
  </p:cSld>
  <p:clrMapOvr>
    <a:masterClrMapping/>
  </p:clrMapOvr>
  <p:transition spd="slow">
    <p:randomBar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94640"/>
            <a:ext cx="8229600" cy="589280"/>
          </a:xfrm>
        </p:spPr>
        <p:txBody>
          <a:bodyPr>
            <a:normAutofit fontScale="90000"/>
          </a:bodyPr>
          <a:lstStyle/>
          <a:p>
            <a:r>
              <a:rPr lang="fr-FR" b="1" dirty="0">
                <a:solidFill>
                  <a:srgbClr val="0000FF"/>
                </a:solidFill>
                <a:latin typeface="Arial Black" panose="020B0A04020102020204" pitchFamily="34" charset="0"/>
              </a:rPr>
              <a:t/>
            </a:r>
            <a:br>
              <a:rPr lang="fr-FR" b="1" dirty="0">
                <a:solidFill>
                  <a:srgbClr val="0000FF"/>
                </a:solidFill>
                <a:latin typeface="Arial Black" panose="020B0A04020102020204" pitchFamily="34" charset="0"/>
              </a:rPr>
            </a:br>
            <a:r>
              <a:rPr lang="fr-FR" b="1" dirty="0">
                <a:solidFill>
                  <a:srgbClr val="0000FF"/>
                </a:solidFill>
                <a:latin typeface="Arial Black" panose="020B0A04020102020204" pitchFamily="34" charset="0"/>
              </a:rPr>
              <a:t/>
            </a:r>
            <a:br>
              <a:rPr lang="fr-FR" b="1" dirty="0">
                <a:solidFill>
                  <a:srgbClr val="0000FF"/>
                </a:solidFill>
                <a:latin typeface="Arial Black" panose="020B0A04020102020204" pitchFamily="34" charset="0"/>
              </a:rPr>
            </a:br>
            <a:r>
              <a:rPr lang="fr-FR" b="1" dirty="0">
                <a:solidFill>
                  <a:srgbClr val="0000FF"/>
                </a:solidFill>
                <a:latin typeface="Arial Black" panose="020B0A04020102020204" pitchFamily="34" charset="0"/>
              </a:rPr>
              <a:t/>
            </a:r>
            <a:br>
              <a:rPr lang="fr-FR" b="1" dirty="0">
                <a:solidFill>
                  <a:srgbClr val="0000FF"/>
                </a:solidFill>
                <a:latin typeface="Arial Black" panose="020B0A04020102020204" pitchFamily="34" charset="0"/>
              </a:rPr>
            </a:br>
            <a:r>
              <a:rPr lang="sk-SK" sz="4000" b="1" dirty="0">
                <a:solidFill>
                  <a:srgbClr val="FF0000"/>
                </a:solidFill>
              </a:rPr>
              <a:t> OBJECTIFS </a:t>
            </a:r>
            <a:r>
              <a:rPr lang="fr-CI" b="1" dirty="0">
                <a:solidFill>
                  <a:srgbClr val="FF0000"/>
                </a:solidFill>
              </a:rPr>
              <a:t/>
            </a:r>
            <a:br>
              <a:rPr lang="fr-CI" b="1" dirty="0">
                <a:solidFill>
                  <a:srgbClr val="FF0000"/>
                </a:solidFill>
              </a:rPr>
            </a:br>
            <a:r>
              <a:rPr lang="fr-FR" sz="3100" b="1" dirty="0">
                <a:solidFill>
                  <a:srgbClr val="0000FF"/>
                </a:solidFill>
                <a:latin typeface="Arial Black" panose="020B0A04020102020204" pitchFamily="34" charset="0"/>
              </a:rPr>
              <a:t>OBJECTIF Général</a:t>
            </a:r>
            <a:r>
              <a:rPr lang="fr-CI" sz="3100" dirty="0">
                <a:solidFill>
                  <a:srgbClr val="0000FF"/>
                </a:solidFill>
                <a:latin typeface="Arial Black" panose="020B0A04020102020204" pitchFamily="34" charset="0"/>
              </a:rPr>
              <a:t/>
            </a:r>
            <a:br>
              <a:rPr lang="fr-CI" sz="3100" dirty="0">
                <a:solidFill>
                  <a:srgbClr val="0000FF"/>
                </a:solidFill>
                <a:latin typeface="Arial Black" panose="020B0A04020102020204" pitchFamily="34" charset="0"/>
              </a:rPr>
            </a:br>
            <a:endParaRPr lang="fr-FR" sz="3100" b="1" dirty="0">
              <a:solidFill>
                <a:srgbClr val="FF0000"/>
              </a:solidFill>
            </a:endParaRPr>
          </a:p>
        </p:txBody>
      </p:sp>
      <p:sp>
        <p:nvSpPr>
          <p:cNvPr id="3" name="Espace réservé du contenu 2"/>
          <p:cNvSpPr>
            <a:spLocks noGrp="1"/>
          </p:cNvSpPr>
          <p:nvPr>
            <p:ph idx="1"/>
          </p:nvPr>
        </p:nvSpPr>
        <p:spPr>
          <a:xfrm>
            <a:off x="153006" y="1137920"/>
            <a:ext cx="8736622" cy="5720080"/>
          </a:xfrm>
        </p:spPr>
        <p:txBody>
          <a:bodyPr>
            <a:noAutofit/>
          </a:bodyPr>
          <a:lstStyle/>
          <a:p>
            <a:pPr marL="114300" indent="0">
              <a:lnSpc>
                <a:spcPct val="90000"/>
              </a:lnSpc>
              <a:buNone/>
            </a:pPr>
            <a:endParaRPr lang="fr-FR" sz="2400" dirty="0"/>
          </a:p>
          <a:p>
            <a:pPr marL="114300" indent="0">
              <a:lnSpc>
                <a:spcPct val="90000"/>
              </a:lnSpc>
              <a:buNone/>
            </a:pPr>
            <a:r>
              <a:rPr lang="fr-FR" sz="2800" dirty="0">
                <a:latin typeface="Arial Narrow" panose="020B0606020202030204" pitchFamily="34" charset="0"/>
              </a:rPr>
              <a:t>A la fin du cours, l’étudiant de la L1 doit être capable d’appréhender les concepts liés à l’IEC/CCC.</a:t>
            </a:r>
            <a:endParaRPr lang="fr-CI" sz="2800" dirty="0">
              <a:latin typeface="Arial Narrow" panose="020B0606020202030204" pitchFamily="34" charset="0"/>
            </a:endParaRPr>
          </a:p>
          <a:p>
            <a:pPr marL="0" indent="0" algn="ctr">
              <a:lnSpc>
                <a:spcPct val="90000"/>
              </a:lnSpc>
              <a:buNone/>
            </a:pPr>
            <a:r>
              <a:rPr lang="fr-FR" sz="2800" b="1" dirty="0">
                <a:solidFill>
                  <a:srgbClr val="0000FF"/>
                </a:solidFill>
                <a:latin typeface="Arial Black" panose="020B0A04020102020204" pitchFamily="34" charset="0"/>
              </a:rPr>
              <a:t>Objectifs spécifiques</a:t>
            </a:r>
            <a:endParaRPr lang="fr-CI" sz="2800" dirty="0">
              <a:solidFill>
                <a:srgbClr val="0000FF"/>
              </a:solidFill>
              <a:latin typeface="Arial Black" panose="020B0A04020102020204" pitchFamily="34" charset="0"/>
            </a:endParaRPr>
          </a:p>
          <a:p>
            <a:pPr>
              <a:lnSpc>
                <a:spcPct val="90000"/>
              </a:lnSpc>
            </a:pPr>
            <a:r>
              <a:rPr lang="fr-FR" dirty="0">
                <a:latin typeface="Arial Narrow" panose="020B0606020202030204" pitchFamily="34" charset="0"/>
              </a:rPr>
              <a:t>Définir à partir du cours les concepts liés à l’IEC/CCC;  </a:t>
            </a:r>
            <a:endParaRPr lang="fr-CI" dirty="0">
              <a:latin typeface="Arial Narrow" panose="020B0606020202030204" pitchFamily="34" charset="0"/>
            </a:endParaRPr>
          </a:p>
          <a:p>
            <a:pPr>
              <a:lnSpc>
                <a:spcPct val="90000"/>
              </a:lnSpc>
            </a:pPr>
            <a:r>
              <a:rPr lang="fr-FR" dirty="0">
                <a:latin typeface="Arial Narrow" panose="020B0606020202030204" pitchFamily="34" charset="0"/>
              </a:rPr>
              <a:t>Enumérer en se basant sur le cours, les six éléments constitutifs de la communication;  </a:t>
            </a:r>
            <a:endParaRPr lang="fr-CI" dirty="0">
              <a:latin typeface="Arial Narrow" panose="020B0606020202030204" pitchFamily="34" charset="0"/>
            </a:endParaRPr>
          </a:p>
          <a:p>
            <a:pPr>
              <a:lnSpc>
                <a:spcPct val="90000"/>
              </a:lnSpc>
            </a:pPr>
            <a:r>
              <a:rPr lang="fr-FR" dirty="0">
                <a:latin typeface="Arial Narrow" panose="020B0606020202030204" pitchFamily="34" charset="0"/>
              </a:rPr>
              <a:t>Citer en s’appuyant sur le cours, deux obstacles à la communication liés à l’émetteur , au récepteur, au canal et au méssage</a:t>
            </a:r>
            <a:r>
              <a:rPr lang="fr-CA" dirty="0">
                <a:latin typeface="Arial Narrow" panose="020B0606020202030204" pitchFamily="34" charset="0"/>
              </a:rPr>
              <a:t>;</a:t>
            </a:r>
            <a:endParaRPr lang="fr-CI" dirty="0">
              <a:latin typeface="Arial Narrow" panose="020B0606020202030204" pitchFamily="34" charset="0"/>
            </a:endParaRPr>
          </a:p>
          <a:p>
            <a:pPr>
              <a:lnSpc>
                <a:spcPct val="90000"/>
              </a:lnSpc>
            </a:pPr>
            <a:r>
              <a:rPr lang="fr-FR" dirty="0">
                <a:latin typeface="Arial Narrow" panose="020B0606020202030204" pitchFamily="34" charset="0"/>
              </a:rPr>
              <a:t>Décrire de façon succincte et selon le cours, les facteurs susceptibles d’influencer le comportement ;</a:t>
            </a:r>
            <a:endParaRPr lang="fr-CI" dirty="0">
              <a:latin typeface="Arial Narrow" panose="020B0606020202030204" pitchFamily="34" charset="0"/>
            </a:endParaRPr>
          </a:p>
          <a:p>
            <a:pPr>
              <a:lnSpc>
                <a:spcPct val="90000"/>
              </a:lnSpc>
            </a:pPr>
            <a:r>
              <a:rPr lang="fr-FR" dirty="0">
                <a:latin typeface="Arial Narrow" panose="020B0606020202030204" pitchFamily="34" charset="0"/>
              </a:rPr>
              <a:t>Décrire en se basant sur le cours, les étapes du processus de changement de comportement;</a:t>
            </a:r>
            <a:endParaRPr lang="fr-CI" dirty="0">
              <a:latin typeface="Arial Narrow" panose="020B0606020202030204" pitchFamily="34" charset="0"/>
            </a:endParaRPr>
          </a:p>
          <a:p>
            <a:pPr>
              <a:lnSpc>
                <a:spcPct val="120000"/>
              </a:lnSpc>
            </a:pPr>
            <a:r>
              <a:rPr lang="fr-FR" dirty="0">
                <a:latin typeface="Arial Narrow" panose="020B0606020202030204" pitchFamily="34" charset="0"/>
              </a:rPr>
              <a:t>Décrire les approches utilisées en matière de CCC.</a:t>
            </a:r>
          </a:p>
        </p:txBody>
      </p:sp>
    </p:spTree>
    <p:extLst>
      <p:ext uri="{BB962C8B-B14F-4D97-AF65-F5344CB8AC3E}">
        <p14:creationId xmlns:p14="http://schemas.microsoft.com/office/powerpoint/2010/main" val="4022106538"/>
      </p:ext>
    </p:extLst>
  </p:cSld>
  <p:clrMapOvr>
    <a:masterClrMapping/>
  </p:clrMapOvr>
  <p:transition spd="slow">
    <p:randomBar dir="ver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0829" y="156799"/>
            <a:ext cx="8814062" cy="1599351"/>
          </a:xfrm>
        </p:spPr>
        <p:txBody>
          <a:bodyPr>
            <a:normAutofit fontScale="90000"/>
          </a:bodyPr>
          <a:lstStyle/>
          <a:p>
            <a:pPr algn="l"/>
            <a:r>
              <a:rPr lang="fr-FR" b="1" i="1" dirty="0">
                <a:solidFill>
                  <a:srgbClr val="FF0000"/>
                </a:solidFill>
                <a:latin typeface="Arial Black" panose="020B0A04020102020204" pitchFamily="34" charset="0"/>
              </a:rPr>
              <a:t>V</a:t>
            </a:r>
            <a:r>
              <a:rPr lang="fr-FR" b="1" i="1" cap="all" dirty="0">
                <a:solidFill>
                  <a:srgbClr val="FF0000"/>
                </a:solidFill>
                <a:latin typeface="Arial Black" panose="020B0A04020102020204" pitchFamily="34" charset="0"/>
              </a:rPr>
              <a:t>. Les étapes d’un processus de changement de comportement (1/4)</a:t>
            </a:r>
            <a:r>
              <a:rPr lang="fr-FR" dirty="0">
                <a:solidFill>
                  <a:srgbClr val="FF0000"/>
                </a:solidFill>
                <a:latin typeface="Arial Black" panose="020B0A04020102020204" pitchFamily="34" charset="0"/>
              </a:rPr>
              <a:t> </a:t>
            </a:r>
          </a:p>
        </p:txBody>
      </p:sp>
      <p:sp>
        <p:nvSpPr>
          <p:cNvPr id="3" name="Espace réservé du contenu 2"/>
          <p:cNvSpPr>
            <a:spLocks noGrp="1"/>
          </p:cNvSpPr>
          <p:nvPr>
            <p:ph idx="1"/>
          </p:nvPr>
        </p:nvSpPr>
        <p:spPr/>
        <p:txBody>
          <a:bodyPr>
            <a:normAutofit lnSpcReduction="10000"/>
          </a:bodyPr>
          <a:lstStyle/>
          <a:p>
            <a:pPr marL="114300" indent="0" algn="just">
              <a:lnSpc>
                <a:spcPct val="200000"/>
              </a:lnSpc>
              <a:buNone/>
            </a:pPr>
            <a:r>
              <a:rPr lang="fr-FR" sz="2800" dirty="0">
                <a:solidFill>
                  <a:schemeClr val="tx1"/>
                </a:solidFill>
                <a:latin typeface="Arial Narrow" panose="020B0606020202030204" pitchFamily="34" charset="0"/>
              </a:rPr>
              <a:t>La modification du comportement humain suit généralement un processus progressif,</a:t>
            </a:r>
            <a:r>
              <a:rPr lang="fr-CI" sz="2800" dirty="0">
                <a:solidFill>
                  <a:schemeClr val="tx1"/>
                </a:solidFill>
                <a:latin typeface="Arial Narrow" panose="020B0606020202030204" pitchFamily="34" charset="0"/>
              </a:rPr>
              <a:t> </a:t>
            </a:r>
            <a:r>
              <a:rPr lang="fr-FR" sz="2800" dirty="0">
                <a:solidFill>
                  <a:schemeClr val="tx1"/>
                </a:solidFill>
                <a:latin typeface="Arial Narrow" panose="020B0606020202030204" pitchFamily="34" charset="0"/>
              </a:rPr>
              <a:t>les étapes à suivre sont interdépendantes;</a:t>
            </a:r>
            <a:endParaRPr lang="fr-CI" sz="2800" dirty="0">
              <a:solidFill>
                <a:schemeClr val="tx1"/>
              </a:solidFill>
              <a:latin typeface="Arial Narrow" panose="020B0606020202030204" pitchFamily="34" charset="0"/>
            </a:endParaRPr>
          </a:p>
          <a:p>
            <a:pPr marL="114300" indent="0" algn="just">
              <a:lnSpc>
                <a:spcPct val="200000"/>
              </a:lnSpc>
              <a:buNone/>
            </a:pPr>
            <a:r>
              <a:rPr lang="fr-FR" sz="2800" dirty="0">
                <a:solidFill>
                  <a:schemeClr val="tx1"/>
                </a:solidFill>
                <a:latin typeface="Arial Narrow" panose="020B0606020202030204" pitchFamily="34" charset="0"/>
              </a:rPr>
              <a:t>Dans le processus de changement, </a:t>
            </a:r>
            <a:r>
              <a:rPr lang="fr-FR" sz="2800" b="1" dirty="0">
                <a:solidFill>
                  <a:srgbClr val="FF0066"/>
                </a:solidFill>
                <a:latin typeface="Arial Narrow" panose="020B0606020202030204" pitchFamily="34" charset="0"/>
              </a:rPr>
              <a:t>les différentes étapes suivantes peuvent être observées </a:t>
            </a:r>
            <a:r>
              <a:rPr lang="fr-FR" sz="2800" dirty="0">
                <a:solidFill>
                  <a:srgbClr val="FF0066"/>
                </a:solidFill>
                <a:latin typeface="Arial Narrow" panose="020B0606020202030204" pitchFamily="34" charset="0"/>
              </a:rPr>
              <a:t>:</a:t>
            </a:r>
            <a:endParaRPr lang="fr-CI" sz="2800" dirty="0">
              <a:solidFill>
                <a:srgbClr val="FF0066"/>
              </a:solidFill>
              <a:latin typeface="Arial Narrow" panose="020B0606020202030204" pitchFamily="34" charset="0"/>
            </a:endParaRPr>
          </a:p>
          <a:p>
            <a:pPr>
              <a:lnSpc>
                <a:spcPct val="200000"/>
              </a:lnSpc>
            </a:pPr>
            <a:endParaRPr lang="fr-FR" dirty="0">
              <a:solidFill>
                <a:schemeClr val="tx1"/>
              </a:solidFill>
            </a:endParaRPr>
          </a:p>
        </p:txBody>
      </p:sp>
    </p:spTree>
    <p:extLst>
      <p:ext uri="{BB962C8B-B14F-4D97-AF65-F5344CB8AC3E}">
        <p14:creationId xmlns:p14="http://schemas.microsoft.com/office/powerpoint/2010/main" val="1822378873"/>
      </p:ext>
    </p:extLst>
  </p:cSld>
  <p:clrMapOvr>
    <a:masterClrMapping/>
  </p:clrMapOvr>
  <p:transition spd="slow">
    <p:randomBar dir="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2198" y="274638"/>
            <a:ext cx="8617962" cy="1481512"/>
          </a:xfrm>
        </p:spPr>
        <p:txBody>
          <a:bodyPr>
            <a:normAutofit fontScale="90000"/>
          </a:bodyPr>
          <a:lstStyle/>
          <a:p>
            <a:pPr algn="l"/>
            <a:r>
              <a:rPr lang="fr-FR" sz="3200" b="1" i="1" dirty="0">
                <a:solidFill>
                  <a:srgbClr val="FF0000"/>
                </a:solidFill>
                <a:latin typeface="Arial Black" panose="020B0A04020102020204" pitchFamily="34" charset="0"/>
              </a:rPr>
              <a:t>V. Les étapes d’un processus de changement de comportement(2/4) </a:t>
            </a:r>
          </a:p>
        </p:txBody>
      </p:sp>
      <p:sp>
        <p:nvSpPr>
          <p:cNvPr id="3" name="Espace réservé du contenu 2"/>
          <p:cNvSpPr>
            <a:spLocks noGrp="1"/>
          </p:cNvSpPr>
          <p:nvPr>
            <p:ph idx="1"/>
          </p:nvPr>
        </p:nvSpPr>
        <p:spPr>
          <a:xfrm>
            <a:off x="0" y="1756150"/>
            <a:ext cx="8987659" cy="4929130"/>
          </a:xfrm>
        </p:spPr>
        <p:txBody>
          <a:bodyPr>
            <a:noAutofit/>
          </a:bodyPr>
          <a:lstStyle/>
          <a:p>
            <a:pPr marL="0" indent="0" algn="just">
              <a:lnSpc>
                <a:spcPct val="170000"/>
              </a:lnSpc>
              <a:buNone/>
            </a:pPr>
            <a:r>
              <a:rPr lang="fr-FR" sz="2800" b="1" dirty="0">
                <a:solidFill>
                  <a:srgbClr val="3366FF"/>
                </a:solidFill>
                <a:latin typeface="Arial Black" panose="020B0A04020102020204" pitchFamily="34" charset="0"/>
                <a:ea typeface="+mj-ea"/>
                <a:cs typeface="+mj-cs"/>
              </a:rPr>
              <a:t>5.1. Perception et prise de conscience</a:t>
            </a:r>
            <a:endParaRPr lang="fr-CI" sz="2800" b="1" dirty="0">
              <a:solidFill>
                <a:srgbClr val="3366FF"/>
              </a:solidFill>
              <a:latin typeface="Arial Black" panose="020B0A04020102020204" pitchFamily="34" charset="0"/>
              <a:ea typeface="+mj-ea"/>
              <a:cs typeface="+mj-cs"/>
            </a:endParaRPr>
          </a:p>
          <a:p>
            <a:pPr marL="0" indent="0" algn="just">
              <a:buNone/>
            </a:pPr>
            <a:r>
              <a:rPr lang="fr-FR" sz="2800" dirty="0">
                <a:solidFill>
                  <a:srgbClr val="000000"/>
                </a:solidFill>
                <a:latin typeface="Arial Narrow" panose="020B0606020202030204" pitchFamily="34" charset="0"/>
              </a:rPr>
              <a:t>Je me rends compte que le problème existe et est grave: je me pose la</a:t>
            </a:r>
            <a:r>
              <a:rPr lang="fr-CA" sz="2800" dirty="0">
                <a:solidFill>
                  <a:srgbClr val="000000"/>
                </a:solidFill>
                <a:latin typeface="Arial Narrow" panose="020B0606020202030204" pitchFamily="34" charset="0"/>
              </a:rPr>
              <a:t> </a:t>
            </a:r>
            <a:r>
              <a:rPr lang="fr-FR" sz="2800" dirty="0">
                <a:solidFill>
                  <a:srgbClr val="000000"/>
                </a:solidFill>
                <a:latin typeface="Arial Narrow" panose="020B0606020202030204" pitchFamily="34" charset="0"/>
              </a:rPr>
              <a:t>question : suis-je concerné</a:t>
            </a:r>
            <a:endParaRPr lang="fr-CI" sz="2800" dirty="0">
              <a:solidFill>
                <a:srgbClr val="000000"/>
              </a:solidFill>
              <a:latin typeface="Arial Narrow" panose="020B0606020202030204" pitchFamily="34" charset="0"/>
            </a:endParaRPr>
          </a:p>
          <a:p>
            <a:pPr marL="0" indent="0" algn="just">
              <a:buNone/>
            </a:pPr>
            <a:r>
              <a:rPr lang="fr-FR" sz="2800" b="1" dirty="0">
                <a:solidFill>
                  <a:srgbClr val="3366FF"/>
                </a:solidFill>
                <a:latin typeface="Arial Black" panose="020B0A04020102020204" pitchFamily="34" charset="0"/>
                <a:ea typeface="+mj-ea"/>
                <a:cs typeface="+mj-cs"/>
              </a:rPr>
              <a:t>5.2. Connaissance </a:t>
            </a:r>
            <a:endParaRPr lang="fr-CI" sz="2800" b="1" dirty="0">
              <a:solidFill>
                <a:srgbClr val="3366FF"/>
              </a:solidFill>
              <a:latin typeface="Arial Black" panose="020B0A04020102020204" pitchFamily="34" charset="0"/>
              <a:ea typeface="+mj-ea"/>
              <a:cs typeface="+mj-cs"/>
            </a:endParaRPr>
          </a:p>
          <a:p>
            <a:pPr marL="0" indent="0" algn="just">
              <a:buNone/>
            </a:pPr>
            <a:r>
              <a:rPr lang="fr-FR" sz="2800" dirty="0">
                <a:solidFill>
                  <a:srgbClr val="000000"/>
                </a:solidFill>
                <a:latin typeface="Arial Narrow" panose="020B0606020202030204" pitchFamily="34" charset="0"/>
              </a:rPr>
              <a:t>Ai-je une connaissance quelconque sur le problème ? </a:t>
            </a:r>
            <a:endParaRPr lang="fr-CI" sz="2800" dirty="0">
              <a:solidFill>
                <a:srgbClr val="000000"/>
              </a:solidFill>
              <a:latin typeface="Arial Narrow" panose="020B0606020202030204" pitchFamily="34" charset="0"/>
            </a:endParaRPr>
          </a:p>
          <a:p>
            <a:pPr marL="0" indent="0" algn="just">
              <a:buNone/>
            </a:pPr>
            <a:r>
              <a:rPr lang="fr-FR" sz="2800" b="1" dirty="0">
                <a:solidFill>
                  <a:srgbClr val="3366FF"/>
                </a:solidFill>
                <a:latin typeface="Arial Black" panose="020B0A04020102020204" pitchFamily="34" charset="0"/>
                <a:ea typeface="+mj-ea"/>
                <a:cs typeface="+mj-cs"/>
              </a:rPr>
              <a:t>5.3. Intention </a:t>
            </a:r>
            <a:endParaRPr lang="fr-CI" sz="2800" b="1" dirty="0">
              <a:solidFill>
                <a:srgbClr val="3366FF"/>
              </a:solidFill>
              <a:latin typeface="Arial Black" panose="020B0A04020102020204" pitchFamily="34" charset="0"/>
              <a:ea typeface="+mj-ea"/>
              <a:cs typeface="+mj-cs"/>
            </a:endParaRPr>
          </a:p>
          <a:p>
            <a:pPr marL="114300" indent="0" algn="just">
              <a:buNone/>
            </a:pPr>
            <a:r>
              <a:rPr lang="fr-FR" sz="2800" dirty="0">
                <a:solidFill>
                  <a:srgbClr val="000000"/>
                </a:solidFill>
                <a:latin typeface="Arial Narrow" panose="020B0606020202030204" pitchFamily="34" charset="0"/>
              </a:rPr>
              <a:t>J’ai des raisons ainsi que l'intention ferme et positive de m'engager à adopter le nouveau comportement.</a:t>
            </a:r>
            <a:endParaRPr lang="fr-CI" sz="2800" dirty="0">
              <a:solidFill>
                <a:srgbClr val="000000"/>
              </a:solidFill>
              <a:latin typeface="Arial Narrow" panose="020B0606020202030204" pitchFamily="34" charset="0"/>
            </a:endParaRPr>
          </a:p>
          <a:p>
            <a:pPr marL="0" indent="0" algn="just">
              <a:lnSpc>
                <a:spcPct val="170000"/>
              </a:lnSpc>
              <a:buNone/>
            </a:pPr>
            <a:r>
              <a:rPr lang="fr-FR" sz="2000" dirty="0">
                <a:solidFill>
                  <a:srgbClr val="000000"/>
                </a:solidFill>
              </a:rPr>
              <a:t> </a:t>
            </a:r>
            <a:endParaRPr lang="fr-CI" sz="2000" dirty="0">
              <a:solidFill>
                <a:srgbClr val="000000"/>
              </a:solidFill>
            </a:endParaRPr>
          </a:p>
          <a:p>
            <a:endParaRPr lang="fr-FR" sz="2000" dirty="0"/>
          </a:p>
        </p:txBody>
      </p:sp>
    </p:spTree>
    <p:extLst>
      <p:ext uri="{BB962C8B-B14F-4D97-AF65-F5344CB8AC3E}">
        <p14:creationId xmlns:p14="http://schemas.microsoft.com/office/powerpoint/2010/main" val="2634583050"/>
      </p:ext>
    </p:extLst>
  </p:cSld>
  <p:clrMapOvr>
    <a:masterClrMapping/>
  </p:clrMapOvr>
  <p:transition spd="slow">
    <p:randomBar dir="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0"/>
            <a:ext cx="8229600" cy="1417638"/>
          </a:xfrm>
        </p:spPr>
        <p:txBody>
          <a:bodyPr>
            <a:normAutofit fontScale="90000"/>
          </a:bodyPr>
          <a:lstStyle/>
          <a:p>
            <a:pPr algn="l"/>
            <a:r>
              <a:rPr lang="fr-FR" b="1" dirty="0"/>
              <a:t/>
            </a:r>
            <a:br>
              <a:rPr lang="fr-FR" b="1" dirty="0"/>
            </a:br>
            <a:r>
              <a:rPr lang="fr-FR" sz="3200" b="1" i="1" dirty="0">
                <a:solidFill>
                  <a:srgbClr val="FF0000"/>
                </a:solidFill>
                <a:latin typeface="Arial Black" panose="020B0A04020102020204" pitchFamily="34" charset="0"/>
              </a:rPr>
              <a:t>V. Les étapes d’un processus de changement de comportement(3/4) </a:t>
            </a:r>
            <a:endParaRPr lang="fr-FR" cap="none" dirty="0">
              <a:solidFill>
                <a:srgbClr val="3366FF"/>
              </a:solidFill>
            </a:endParaRPr>
          </a:p>
        </p:txBody>
      </p:sp>
      <p:sp>
        <p:nvSpPr>
          <p:cNvPr id="3" name="Espace réservé du contenu 2"/>
          <p:cNvSpPr>
            <a:spLocks noGrp="1"/>
          </p:cNvSpPr>
          <p:nvPr>
            <p:ph idx="1"/>
          </p:nvPr>
        </p:nvSpPr>
        <p:spPr/>
        <p:txBody>
          <a:bodyPr>
            <a:normAutofit fontScale="85000" lnSpcReduction="20000"/>
          </a:bodyPr>
          <a:lstStyle/>
          <a:p>
            <a:pPr marL="0" indent="0">
              <a:lnSpc>
                <a:spcPct val="150000"/>
              </a:lnSpc>
              <a:buNone/>
            </a:pPr>
            <a:r>
              <a:rPr lang="fr-FR" sz="3500" b="1" dirty="0">
                <a:solidFill>
                  <a:srgbClr val="3366FF"/>
                </a:solidFill>
                <a:latin typeface="+mj-lt"/>
                <a:ea typeface="+mj-ea"/>
                <a:cs typeface="+mj-cs"/>
              </a:rPr>
              <a:t>5.4. Action</a:t>
            </a:r>
            <a:endParaRPr lang="fr-CI" sz="3500" b="1" dirty="0">
              <a:solidFill>
                <a:srgbClr val="3366FF"/>
              </a:solidFill>
              <a:latin typeface="+mj-lt"/>
              <a:ea typeface="+mj-ea"/>
              <a:cs typeface="+mj-cs"/>
            </a:endParaRPr>
          </a:p>
          <a:p>
            <a:pPr marL="0" indent="0" algn="just">
              <a:lnSpc>
                <a:spcPct val="150000"/>
              </a:lnSpc>
              <a:buNone/>
            </a:pPr>
            <a:r>
              <a:rPr lang="fr-FR" sz="3000" dirty="0">
                <a:latin typeface="Arial Narrow" panose="020B0606020202030204" pitchFamily="34" charset="0"/>
              </a:rPr>
              <a:t>Je pratique le nouveau comportement</a:t>
            </a:r>
            <a:endParaRPr lang="fr-CI" sz="3000" dirty="0">
              <a:latin typeface="Arial Narrow" panose="020B0606020202030204" pitchFamily="34" charset="0"/>
            </a:endParaRPr>
          </a:p>
          <a:p>
            <a:pPr marL="0" indent="0">
              <a:lnSpc>
                <a:spcPct val="150000"/>
              </a:lnSpc>
              <a:buNone/>
            </a:pPr>
            <a:r>
              <a:rPr lang="fr-FR" sz="3500" b="1" dirty="0">
                <a:solidFill>
                  <a:srgbClr val="3366FF"/>
                </a:solidFill>
                <a:latin typeface="+mj-lt"/>
                <a:ea typeface="+mj-ea"/>
                <a:cs typeface="+mj-cs"/>
              </a:rPr>
              <a:t>5.5. Evaluation, maintien, confirmation </a:t>
            </a:r>
            <a:endParaRPr lang="fr-CI" sz="3500" b="1" dirty="0">
              <a:solidFill>
                <a:srgbClr val="3366FF"/>
              </a:solidFill>
              <a:latin typeface="+mj-lt"/>
              <a:ea typeface="+mj-ea"/>
              <a:cs typeface="+mj-cs"/>
            </a:endParaRPr>
          </a:p>
          <a:p>
            <a:pPr marL="0" indent="0" algn="just">
              <a:lnSpc>
                <a:spcPct val="150000"/>
              </a:lnSpc>
              <a:buNone/>
            </a:pPr>
            <a:r>
              <a:rPr lang="fr-FR" sz="3300" dirty="0">
                <a:latin typeface="Arial Narrow" panose="020B0606020202030204" pitchFamily="34" charset="0"/>
              </a:rPr>
              <a:t>J’ai tiré les bénéfices, avantages ou inconvénients de la nouvelle action et</a:t>
            </a:r>
            <a:r>
              <a:rPr lang="fr-CA" sz="3300" dirty="0">
                <a:latin typeface="Arial Narrow" panose="020B0606020202030204" pitchFamily="34" charset="0"/>
              </a:rPr>
              <a:t> j</a:t>
            </a:r>
            <a:r>
              <a:rPr lang="fr-FR" sz="3300" dirty="0">
                <a:latin typeface="Arial Narrow" panose="020B0606020202030204" pitchFamily="34" charset="0"/>
              </a:rPr>
              <a:t>’ai des gens qui me soutiennent ou m’empêchent d’adopter le nouveau comportement (environnement social favorable ou défavorable)</a:t>
            </a:r>
            <a:endParaRPr lang="fr-CI" sz="3300" dirty="0">
              <a:latin typeface="Arial Narrow" panose="020B0606020202030204" pitchFamily="34" charset="0"/>
            </a:endParaRPr>
          </a:p>
          <a:p>
            <a:pPr>
              <a:lnSpc>
                <a:spcPct val="150000"/>
              </a:lnSpc>
            </a:pPr>
            <a:endParaRPr lang="fr-FR" dirty="0"/>
          </a:p>
        </p:txBody>
      </p:sp>
    </p:spTree>
    <p:extLst>
      <p:ext uri="{BB962C8B-B14F-4D97-AF65-F5344CB8AC3E}">
        <p14:creationId xmlns:p14="http://schemas.microsoft.com/office/powerpoint/2010/main" val="521143494"/>
      </p:ext>
    </p:extLst>
  </p:cSld>
  <p:clrMapOvr>
    <a:masterClrMapping/>
  </p:clrMapOvr>
  <p:transition spd="slow">
    <p:randomBar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0"/>
            <a:ext cx="8229600" cy="1752600"/>
          </a:xfrm>
        </p:spPr>
        <p:txBody>
          <a:bodyPr>
            <a:noAutofit/>
          </a:bodyPr>
          <a:lstStyle/>
          <a:p>
            <a:pPr algn="l"/>
            <a:r>
              <a:rPr lang="fr-FR" sz="2900" b="1" i="1" dirty="0">
                <a:solidFill>
                  <a:srgbClr val="FF0000"/>
                </a:solidFill>
                <a:latin typeface="Arial Black" panose="020B0A04020102020204" pitchFamily="34" charset="0"/>
              </a:rPr>
              <a:t/>
            </a:r>
            <a:br>
              <a:rPr lang="fr-FR" sz="2900" b="1" i="1" dirty="0">
                <a:solidFill>
                  <a:srgbClr val="FF0000"/>
                </a:solidFill>
                <a:latin typeface="Arial Black" panose="020B0A04020102020204" pitchFamily="34" charset="0"/>
              </a:rPr>
            </a:br>
            <a:r>
              <a:rPr lang="fr-FR" sz="3200" b="1" i="1" dirty="0">
                <a:solidFill>
                  <a:srgbClr val="FF0000"/>
                </a:solidFill>
                <a:latin typeface="Arial Black" panose="020B0A04020102020204" pitchFamily="34" charset="0"/>
              </a:rPr>
              <a:t>V. Les étapes d’un processus de changement de comportement (4/4) </a:t>
            </a:r>
            <a:r>
              <a:rPr lang="fr-FR" sz="3200" cap="none" dirty="0">
                <a:solidFill>
                  <a:srgbClr val="3366FF"/>
                </a:solidFill>
                <a:latin typeface="Arial Black" panose="020B0A04020102020204" pitchFamily="34" charset="0"/>
              </a:rPr>
              <a:t/>
            </a:r>
            <a:br>
              <a:rPr lang="fr-FR" sz="3200" cap="none" dirty="0">
                <a:solidFill>
                  <a:srgbClr val="3366FF"/>
                </a:solidFill>
                <a:latin typeface="Arial Black" panose="020B0A04020102020204" pitchFamily="34" charset="0"/>
              </a:rPr>
            </a:br>
            <a:endParaRPr lang="fr-FR" sz="3200" cap="none" dirty="0">
              <a:solidFill>
                <a:srgbClr val="3366FF"/>
              </a:solidFill>
              <a:latin typeface="Arial Black" panose="020B0A04020102020204" pitchFamily="34" charset="0"/>
            </a:endParaRPr>
          </a:p>
        </p:txBody>
      </p:sp>
      <p:sp>
        <p:nvSpPr>
          <p:cNvPr id="3" name="Espace réservé du contenu 2"/>
          <p:cNvSpPr>
            <a:spLocks noGrp="1"/>
          </p:cNvSpPr>
          <p:nvPr>
            <p:ph idx="1"/>
          </p:nvPr>
        </p:nvSpPr>
        <p:spPr>
          <a:xfrm>
            <a:off x="162560" y="1965960"/>
            <a:ext cx="8229600" cy="4373563"/>
          </a:xfrm>
        </p:spPr>
        <p:txBody>
          <a:bodyPr>
            <a:normAutofit/>
          </a:bodyPr>
          <a:lstStyle/>
          <a:p>
            <a:pPr marL="0" indent="0">
              <a:buNone/>
            </a:pPr>
            <a:r>
              <a:rPr lang="fr-FR" sz="2800" b="1" dirty="0">
                <a:solidFill>
                  <a:srgbClr val="3366FF"/>
                </a:solidFill>
                <a:latin typeface="Arial Black" panose="020B0A04020102020204" pitchFamily="34" charset="0"/>
                <a:ea typeface="+mj-ea"/>
                <a:cs typeface="+mj-cs"/>
              </a:rPr>
              <a:t>5.6. Renforcement </a:t>
            </a:r>
            <a:endParaRPr lang="fr-CI" sz="2800" b="1" dirty="0">
              <a:solidFill>
                <a:srgbClr val="3366FF"/>
              </a:solidFill>
              <a:latin typeface="Arial Black" panose="020B0A04020102020204" pitchFamily="34" charset="0"/>
              <a:ea typeface="+mj-ea"/>
              <a:cs typeface="+mj-cs"/>
            </a:endParaRPr>
          </a:p>
          <a:p>
            <a:pPr marL="114300" indent="0" algn="just">
              <a:buNone/>
            </a:pPr>
            <a:r>
              <a:rPr lang="fr-FR" sz="3200" dirty="0">
                <a:latin typeface="Arial Narrow" panose="020B0606020202030204" pitchFamily="34" charset="0"/>
              </a:rPr>
              <a:t>J’ai moins de contraintes à adopter le nouveau comportement, alors je me</a:t>
            </a:r>
            <a:r>
              <a:rPr lang="fr-CA" sz="3200" dirty="0">
                <a:latin typeface="Arial Narrow" panose="020B0606020202030204" pitchFamily="34" charset="0"/>
              </a:rPr>
              <a:t> </a:t>
            </a:r>
            <a:r>
              <a:rPr lang="fr-FR" sz="3200" dirty="0">
                <a:latin typeface="Arial Narrow" panose="020B0606020202030204" pitchFamily="34" charset="0"/>
              </a:rPr>
              <a:t>fais l’avocat de la cause. Je propage la bonne nouvelle.</a:t>
            </a:r>
            <a:endParaRPr lang="fr-CI" sz="3200" dirty="0">
              <a:latin typeface="Arial Narrow" panose="020B0606020202030204" pitchFamily="34" charset="0"/>
            </a:endParaRPr>
          </a:p>
          <a:p>
            <a:pPr marL="0" indent="0" algn="just">
              <a:buNone/>
            </a:pPr>
            <a:endParaRPr lang="fr-FR" sz="3600" dirty="0"/>
          </a:p>
        </p:txBody>
      </p:sp>
    </p:spTree>
    <p:extLst>
      <p:ext uri="{BB962C8B-B14F-4D97-AF65-F5344CB8AC3E}">
        <p14:creationId xmlns:p14="http://schemas.microsoft.com/office/powerpoint/2010/main" val="1366111367"/>
      </p:ext>
    </p:extLst>
  </p:cSld>
  <p:clrMapOvr>
    <a:masterClrMapping/>
  </p:clrMapOvr>
  <p:transition spd="slow">
    <p:randomBar dir="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2560" y="107096"/>
            <a:ext cx="8859520" cy="2361783"/>
          </a:xfrm>
        </p:spPr>
        <p:txBody>
          <a:bodyPr>
            <a:noAutofit/>
          </a:bodyPr>
          <a:lstStyle/>
          <a:p>
            <a:pPr marL="114300" lvl="0" algn="l">
              <a:spcBef>
                <a:spcPct val="20000"/>
              </a:spcBef>
              <a:buClr>
                <a:srgbClr val="93A299"/>
              </a:buClr>
            </a:pPr>
            <a:r>
              <a:rPr lang="fr-FR" sz="2800" b="1" i="1" dirty="0">
                <a:solidFill>
                  <a:srgbClr val="FF0000"/>
                </a:solidFill>
                <a:latin typeface="Arial Black" panose="020B0A04020102020204" pitchFamily="34" charset="0"/>
              </a:rPr>
              <a:t/>
            </a:r>
            <a:br>
              <a:rPr lang="fr-FR" sz="2800" b="1" i="1" dirty="0">
                <a:solidFill>
                  <a:srgbClr val="FF0000"/>
                </a:solidFill>
                <a:latin typeface="Arial Black" panose="020B0A04020102020204" pitchFamily="34" charset="0"/>
              </a:rPr>
            </a:br>
            <a:r>
              <a:rPr lang="fr-FR" sz="2800" b="1" i="1" dirty="0">
                <a:solidFill>
                  <a:srgbClr val="FF0000"/>
                </a:solidFill>
                <a:latin typeface="Arial Black" panose="020B0A04020102020204" pitchFamily="34" charset="0"/>
              </a:rPr>
              <a:t>VI-</a:t>
            </a:r>
            <a:r>
              <a:rPr lang="fr-FR" sz="2800" b="1" i="1" cap="all" dirty="0">
                <a:solidFill>
                  <a:srgbClr val="FF0000"/>
                </a:solidFill>
                <a:latin typeface="Arial Black" panose="020B0A04020102020204" pitchFamily="34" charset="0"/>
              </a:rPr>
              <a:t> Approche en matière de communication pour le changement de comportement (1/5)</a:t>
            </a:r>
            <a:r>
              <a:rPr lang="fr-CA" sz="2800" cap="all" dirty="0">
                <a:solidFill>
                  <a:srgbClr val="FF0000"/>
                </a:solidFill>
                <a:latin typeface="Arial Black" panose="020B0A04020102020204" pitchFamily="34" charset="0"/>
              </a:rPr>
              <a:t/>
            </a:r>
            <a:br>
              <a:rPr lang="fr-CA" sz="2800" cap="all" dirty="0">
                <a:solidFill>
                  <a:srgbClr val="FF0000"/>
                </a:solidFill>
                <a:latin typeface="Arial Black" panose="020B0A04020102020204" pitchFamily="34" charset="0"/>
              </a:rPr>
            </a:br>
            <a:r>
              <a:rPr lang="fr-CA" sz="3200" cap="all" dirty="0">
                <a:solidFill>
                  <a:srgbClr val="FF0000"/>
                </a:solidFill>
              </a:rPr>
              <a:t/>
            </a:r>
            <a:br>
              <a:rPr lang="fr-CA" sz="3200" cap="all" dirty="0">
                <a:solidFill>
                  <a:srgbClr val="FF0000"/>
                </a:solidFill>
              </a:rPr>
            </a:br>
            <a:r>
              <a:rPr lang="fr-FR" sz="2800" b="1" i="1" cap="none" dirty="0">
                <a:solidFill>
                  <a:srgbClr val="0000FF"/>
                </a:solidFill>
                <a:latin typeface="Arial Narrow" panose="020B0606020202030204" pitchFamily="34" charset="0"/>
                <a:ea typeface="+mn-ea"/>
                <a:cs typeface="+mn-cs"/>
              </a:rPr>
              <a:t>6.1. La segmentation et le choix du public cible</a:t>
            </a:r>
            <a:r>
              <a:rPr lang="fr-FR" sz="1400" b="1" i="1" cap="none" dirty="0">
                <a:solidFill>
                  <a:srgbClr val="0000FF"/>
                </a:solidFill>
                <a:latin typeface="Arial Narrow" panose="020B0606020202030204" pitchFamily="34" charset="0"/>
                <a:ea typeface="+mn-ea"/>
                <a:cs typeface="+mn-cs"/>
              </a:rPr>
              <a:t/>
            </a:r>
            <a:br>
              <a:rPr lang="fr-FR" sz="1400" b="1" i="1" cap="none" dirty="0">
                <a:solidFill>
                  <a:srgbClr val="0000FF"/>
                </a:solidFill>
                <a:latin typeface="Arial Narrow" panose="020B0606020202030204" pitchFamily="34" charset="0"/>
                <a:ea typeface="+mn-ea"/>
                <a:cs typeface="+mn-cs"/>
              </a:rPr>
            </a:br>
            <a:endParaRPr lang="fr-FR" sz="3200" dirty="0">
              <a:solidFill>
                <a:srgbClr val="FF0000"/>
              </a:solidFill>
            </a:endParaRPr>
          </a:p>
        </p:txBody>
      </p:sp>
      <p:sp>
        <p:nvSpPr>
          <p:cNvPr id="3" name="Espace réservé du contenu 2"/>
          <p:cNvSpPr>
            <a:spLocks noGrp="1"/>
          </p:cNvSpPr>
          <p:nvPr>
            <p:ph idx="1"/>
          </p:nvPr>
        </p:nvSpPr>
        <p:spPr>
          <a:xfrm>
            <a:off x="0" y="2336800"/>
            <a:ext cx="9022080" cy="4257040"/>
          </a:xfrm>
        </p:spPr>
        <p:txBody>
          <a:bodyPr>
            <a:normAutofit fontScale="40000" lnSpcReduction="20000"/>
          </a:bodyPr>
          <a:lstStyle/>
          <a:p>
            <a:endParaRPr lang="fr-CI" dirty="0">
              <a:solidFill>
                <a:srgbClr val="0000FF"/>
              </a:solidFill>
            </a:endParaRPr>
          </a:p>
          <a:p>
            <a:pPr marL="114300" indent="0">
              <a:buNone/>
            </a:pPr>
            <a:r>
              <a:rPr lang="fr-FR" sz="6000" dirty="0">
                <a:latin typeface="Arial Narrow" panose="020B0606020202030204" pitchFamily="34" charset="0"/>
              </a:rPr>
              <a:t>La segmentation consiste à découper un public cible donné en groupes homogènes.</a:t>
            </a:r>
          </a:p>
          <a:p>
            <a:pPr marL="114300" indent="0">
              <a:buNone/>
            </a:pPr>
            <a:r>
              <a:rPr lang="fr-FR" sz="6000" dirty="0">
                <a:latin typeface="Arial Narrow" panose="020B0606020202030204" pitchFamily="34" charset="0"/>
              </a:rPr>
              <a:t>Les critères du découpage peuvent être:</a:t>
            </a:r>
            <a:endParaRPr lang="fr-CI" sz="6000" dirty="0">
              <a:latin typeface="Arial Narrow" panose="020B0606020202030204" pitchFamily="34" charset="0"/>
            </a:endParaRPr>
          </a:p>
          <a:p>
            <a:pPr marL="114300" indent="0">
              <a:buNone/>
            </a:pPr>
            <a:r>
              <a:rPr lang="fr-FR" sz="6000" dirty="0">
                <a:latin typeface="Arial Narrow" panose="020B0606020202030204" pitchFamily="34" charset="0"/>
              </a:rPr>
              <a:t>     - L’âge (jeunes, adultes, personnes âgées)</a:t>
            </a:r>
            <a:endParaRPr lang="fr-CI" sz="6000" dirty="0">
              <a:latin typeface="Arial Narrow" panose="020B0606020202030204" pitchFamily="34" charset="0"/>
            </a:endParaRPr>
          </a:p>
          <a:p>
            <a:pPr marL="114300" indent="0">
              <a:buNone/>
            </a:pPr>
            <a:r>
              <a:rPr lang="fr-FR" sz="6000" dirty="0">
                <a:latin typeface="Arial Narrow" panose="020B0606020202030204" pitchFamily="34" charset="0"/>
              </a:rPr>
              <a:t>     - Le sexe (femmes, hommes)</a:t>
            </a:r>
            <a:endParaRPr lang="fr-CI" sz="6000" dirty="0">
              <a:latin typeface="Arial Narrow" panose="020B0606020202030204" pitchFamily="34" charset="0"/>
            </a:endParaRPr>
          </a:p>
          <a:p>
            <a:pPr marL="114300" indent="0">
              <a:buNone/>
            </a:pPr>
            <a:r>
              <a:rPr lang="fr-FR" sz="6000" dirty="0">
                <a:latin typeface="Arial Narrow" panose="020B0606020202030204" pitchFamily="34" charset="0"/>
              </a:rPr>
              <a:t>     - Le niveau d’information (sous-informés, non informés,   suffisamment</a:t>
            </a:r>
            <a:r>
              <a:rPr lang="fr-CA" sz="6000" dirty="0">
                <a:latin typeface="Arial Narrow" panose="020B0606020202030204" pitchFamily="34" charset="0"/>
              </a:rPr>
              <a:t> </a:t>
            </a:r>
            <a:r>
              <a:rPr lang="fr-FR" sz="6000" dirty="0">
                <a:latin typeface="Arial Narrow" panose="020B0606020202030204" pitchFamily="34" charset="0"/>
              </a:rPr>
              <a:t>informés sur le sujet),</a:t>
            </a:r>
            <a:endParaRPr lang="fr-CI" sz="6000" dirty="0">
              <a:latin typeface="Arial Narrow" panose="020B0606020202030204" pitchFamily="34" charset="0"/>
            </a:endParaRPr>
          </a:p>
          <a:p>
            <a:pPr marL="114300" indent="0">
              <a:buNone/>
            </a:pPr>
            <a:r>
              <a:rPr lang="fr-FR" sz="6000" dirty="0">
                <a:latin typeface="Arial Narrow" panose="020B0606020202030204" pitchFamily="34" charset="0"/>
              </a:rPr>
              <a:t>     - Le statut social (chef religieux, coutumier, chef de ménage),</a:t>
            </a:r>
            <a:endParaRPr lang="fr-CI" sz="6000" dirty="0">
              <a:latin typeface="Arial Narrow" panose="020B0606020202030204" pitchFamily="34" charset="0"/>
            </a:endParaRPr>
          </a:p>
          <a:p>
            <a:pPr marL="114300" indent="0">
              <a:buNone/>
            </a:pPr>
            <a:r>
              <a:rPr lang="fr-FR" sz="6000" dirty="0">
                <a:latin typeface="Arial Narrow" panose="020B0606020202030204" pitchFamily="34" charset="0"/>
              </a:rPr>
              <a:t>     - Les attitudes (pour, contre),</a:t>
            </a:r>
            <a:endParaRPr lang="fr-CI" sz="6000" dirty="0">
              <a:latin typeface="Arial Narrow" panose="020B0606020202030204" pitchFamily="34" charset="0"/>
            </a:endParaRPr>
          </a:p>
          <a:p>
            <a:pPr marL="114300" indent="0">
              <a:buNone/>
            </a:pPr>
            <a:r>
              <a:rPr lang="fr-FR" sz="6000" dirty="0">
                <a:latin typeface="Arial Narrow" panose="020B0606020202030204" pitchFamily="34" charset="0"/>
              </a:rPr>
              <a:t>     - Les comportements attendus (décideurs, personnes influentes),</a:t>
            </a:r>
            <a:r>
              <a:rPr lang="fr-CA" sz="6000" dirty="0">
                <a:latin typeface="Arial Narrow" panose="020B0606020202030204" pitchFamily="34" charset="0"/>
              </a:rPr>
              <a:t> etc.</a:t>
            </a:r>
            <a:endParaRPr lang="fr-CI" sz="6000" dirty="0">
              <a:latin typeface="Arial Narrow" panose="020B0606020202030204" pitchFamily="34" charset="0"/>
            </a:endParaRPr>
          </a:p>
          <a:p>
            <a:endParaRPr lang="fr-FR" dirty="0"/>
          </a:p>
        </p:txBody>
      </p:sp>
    </p:spTree>
    <p:extLst>
      <p:ext uri="{BB962C8B-B14F-4D97-AF65-F5344CB8AC3E}">
        <p14:creationId xmlns:p14="http://schemas.microsoft.com/office/powerpoint/2010/main" val="3667599728"/>
      </p:ext>
    </p:extLst>
  </p:cSld>
  <p:clrMapOvr>
    <a:masterClrMapping/>
  </p:clrMapOvr>
  <p:transition spd="slow">
    <p:randomBar dir="ver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2232" y="197963"/>
            <a:ext cx="8663232" cy="1564850"/>
          </a:xfrm>
        </p:spPr>
        <p:txBody>
          <a:bodyPr>
            <a:normAutofit fontScale="90000"/>
          </a:bodyPr>
          <a:lstStyle/>
          <a:p>
            <a:pPr algn="l"/>
            <a:r>
              <a:rPr lang="fr-FR" sz="2800" b="1" i="1" dirty="0">
                <a:solidFill>
                  <a:srgbClr val="FF0000"/>
                </a:solidFill>
                <a:latin typeface="Arial Black" panose="020B0A04020102020204" pitchFamily="34" charset="0"/>
              </a:rPr>
              <a:t/>
            </a:r>
            <a:br>
              <a:rPr lang="fr-FR" sz="2800" b="1" i="1" dirty="0">
                <a:solidFill>
                  <a:srgbClr val="FF0000"/>
                </a:solidFill>
                <a:latin typeface="Arial Black" panose="020B0A04020102020204" pitchFamily="34" charset="0"/>
              </a:rPr>
            </a:br>
            <a:r>
              <a:rPr lang="fr-FR" sz="2800" b="1" i="1" dirty="0">
                <a:solidFill>
                  <a:srgbClr val="FF0000"/>
                </a:solidFill>
                <a:latin typeface="Arial Black" panose="020B0A04020102020204" pitchFamily="34" charset="0"/>
              </a:rPr>
              <a:t/>
            </a:r>
            <a:br>
              <a:rPr lang="fr-FR" sz="2800" b="1" i="1" dirty="0">
                <a:solidFill>
                  <a:srgbClr val="FF0000"/>
                </a:solidFill>
                <a:latin typeface="Arial Black" panose="020B0A04020102020204" pitchFamily="34" charset="0"/>
              </a:rPr>
            </a:br>
            <a:r>
              <a:rPr lang="fr-FR" sz="2800" b="1" i="1" dirty="0">
                <a:solidFill>
                  <a:srgbClr val="FF0000"/>
                </a:solidFill>
                <a:latin typeface="Arial Black" panose="020B0A04020102020204" pitchFamily="34" charset="0"/>
              </a:rPr>
              <a:t/>
            </a:r>
            <a:br>
              <a:rPr lang="fr-FR" sz="2800" b="1" i="1" dirty="0">
                <a:solidFill>
                  <a:srgbClr val="FF0000"/>
                </a:solidFill>
                <a:latin typeface="Arial Black" panose="020B0A04020102020204" pitchFamily="34" charset="0"/>
              </a:rPr>
            </a:br>
            <a:r>
              <a:rPr lang="fr-FR" sz="3100" b="1" i="1" dirty="0">
                <a:solidFill>
                  <a:srgbClr val="FF0000"/>
                </a:solidFill>
                <a:latin typeface="Arial Black" panose="020B0A04020102020204" pitchFamily="34" charset="0"/>
              </a:rPr>
              <a:t>VI- Approche en matière de communication pour le changement de comportement(2/5)</a:t>
            </a:r>
            <a:r>
              <a:rPr lang="fr-CA" sz="3100" dirty="0">
                <a:solidFill>
                  <a:srgbClr val="FF0000"/>
                </a:solidFill>
                <a:latin typeface="Arial Black" panose="020B0A04020102020204" pitchFamily="34" charset="0"/>
              </a:rPr>
              <a:t/>
            </a:r>
            <a:br>
              <a:rPr lang="fr-CA" sz="3100" dirty="0">
                <a:solidFill>
                  <a:srgbClr val="FF0000"/>
                </a:solidFill>
                <a:latin typeface="Arial Black" panose="020B0A04020102020204" pitchFamily="34" charset="0"/>
              </a:rPr>
            </a:br>
            <a:r>
              <a:rPr lang="fr-CA" sz="3100" dirty="0">
                <a:solidFill>
                  <a:srgbClr val="FF0000"/>
                </a:solidFill>
                <a:latin typeface="Arial Black" panose="020B0A04020102020204" pitchFamily="34" charset="0"/>
              </a:rPr>
              <a:t/>
            </a:r>
            <a:br>
              <a:rPr lang="fr-CA" sz="3100" dirty="0">
                <a:solidFill>
                  <a:srgbClr val="FF0000"/>
                </a:solidFill>
                <a:latin typeface="Arial Black" panose="020B0A04020102020204" pitchFamily="34" charset="0"/>
              </a:rPr>
            </a:br>
            <a:r>
              <a:rPr lang="fr-FR" sz="3100" b="1" i="1" dirty="0">
                <a:solidFill>
                  <a:srgbClr val="0000FF"/>
                </a:solidFill>
                <a:latin typeface="Arial Narrow" panose="020B0606020202030204" pitchFamily="34" charset="0"/>
              </a:rPr>
              <a:t>6.2 Choix du public cible</a:t>
            </a:r>
            <a:r>
              <a:rPr lang="fr-FR" dirty="0">
                <a:solidFill>
                  <a:srgbClr val="0000FF"/>
                </a:solidFill>
              </a:rPr>
              <a:t/>
            </a:r>
            <a:br>
              <a:rPr lang="fr-FR" dirty="0">
                <a:solidFill>
                  <a:srgbClr val="0000FF"/>
                </a:solidFill>
              </a:rPr>
            </a:br>
            <a:endParaRPr lang="fr-FR" dirty="0"/>
          </a:p>
        </p:txBody>
      </p:sp>
      <p:sp>
        <p:nvSpPr>
          <p:cNvPr id="3" name="Espace réservé du contenu 2"/>
          <p:cNvSpPr>
            <a:spLocks noGrp="1"/>
          </p:cNvSpPr>
          <p:nvPr>
            <p:ph idx="1"/>
          </p:nvPr>
        </p:nvSpPr>
        <p:spPr>
          <a:xfrm>
            <a:off x="216816" y="2582944"/>
            <a:ext cx="8663232" cy="4077093"/>
          </a:xfrm>
        </p:spPr>
        <p:txBody>
          <a:bodyPr>
            <a:normAutofit fontScale="92500" lnSpcReduction="10000"/>
          </a:bodyPr>
          <a:lstStyle/>
          <a:p>
            <a:endParaRPr lang="fr-FR" dirty="0"/>
          </a:p>
          <a:p>
            <a:pPr marL="114300" indent="0">
              <a:buNone/>
            </a:pPr>
            <a:r>
              <a:rPr lang="fr-FR" sz="3000" dirty="0">
                <a:latin typeface="Arial Narrow" panose="020B0606020202030204" pitchFamily="34" charset="0"/>
              </a:rPr>
              <a:t>Avant toute animation, l’animateur doit se poser les questions suivantes pour identifier son public cible :</a:t>
            </a:r>
          </a:p>
          <a:p>
            <a:pPr marL="114300" lvl="0" indent="0">
              <a:buNone/>
            </a:pPr>
            <a:r>
              <a:rPr lang="fr-FR" sz="3000" dirty="0">
                <a:latin typeface="Arial Narrow" panose="020B0606020202030204" pitchFamily="34" charset="0"/>
              </a:rPr>
              <a:t>    - A qui vais-je parler ? </a:t>
            </a:r>
          </a:p>
          <a:p>
            <a:pPr marL="114300" lvl="0" indent="0">
              <a:buNone/>
            </a:pPr>
            <a:r>
              <a:rPr lang="fr-FR" sz="3000" dirty="0">
                <a:latin typeface="Arial Narrow" panose="020B0606020202030204" pitchFamily="34" charset="0"/>
              </a:rPr>
              <a:t>    - Quel est son problème ? </a:t>
            </a:r>
          </a:p>
          <a:p>
            <a:pPr marL="114300" lvl="0" indent="0">
              <a:buNone/>
            </a:pPr>
            <a:r>
              <a:rPr lang="fr-FR" sz="3000" dirty="0">
                <a:latin typeface="Arial Narrow" panose="020B0606020202030204" pitchFamily="34" charset="0"/>
              </a:rPr>
              <a:t>    - Que sait-il déjà du sujet (niveau d’informations) ? </a:t>
            </a:r>
          </a:p>
          <a:p>
            <a:pPr marL="114300" lvl="0" indent="0">
              <a:buNone/>
            </a:pPr>
            <a:r>
              <a:rPr lang="fr-FR" sz="3000" dirty="0">
                <a:latin typeface="Arial Narrow" panose="020B0606020202030204" pitchFamily="34" charset="0"/>
              </a:rPr>
              <a:t>    - Est-il pour ou contre le sujet? </a:t>
            </a:r>
          </a:p>
          <a:p>
            <a:pPr marL="114300" lvl="0" indent="0">
              <a:buNone/>
            </a:pPr>
            <a:r>
              <a:rPr lang="fr-FR" sz="3000" dirty="0">
                <a:latin typeface="Arial Narrow" panose="020B0606020202030204" pitchFamily="34" charset="0"/>
              </a:rPr>
              <a:t>    - quel est son comportement actuel par rapport au sujet ?</a:t>
            </a:r>
          </a:p>
          <a:p>
            <a:pPr marL="114300" lvl="0" indent="0">
              <a:buNone/>
            </a:pPr>
            <a:r>
              <a:rPr lang="fr-FR" sz="3000" dirty="0">
                <a:latin typeface="Arial Narrow" panose="020B0606020202030204" pitchFamily="34" charset="0"/>
              </a:rPr>
              <a:t>   - Quel nouveau comportement vais-je lui proposer? </a:t>
            </a:r>
          </a:p>
          <a:p>
            <a:endParaRPr lang="fr-FR" dirty="0"/>
          </a:p>
        </p:txBody>
      </p:sp>
    </p:spTree>
    <p:extLst>
      <p:ext uri="{BB962C8B-B14F-4D97-AF65-F5344CB8AC3E}">
        <p14:creationId xmlns:p14="http://schemas.microsoft.com/office/powerpoint/2010/main" val="3460996610"/>
      </p:ext>
    </p:extLst>
  </p:cSld>
  <p:clrMapOvr>
    <a:masterClrMapping/>
  </p:clrMapOvr>
  <p:transition spd="slow">
    <p:randomBar dir="ver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35670" y="282804"/>
            <a:ext cx="8653806" cy="1480008"/>
          </a:xfrm>
        </p:spPr>
        <p:txBody>
          <a:bodyPr>
            <a:normAutofit fontScale="90000"/>
          </a:bodyPr>
          <a:lstStyle/>
          <a:p>
            <a:pPr algn="l"/>
            <a:r>
              <a:rPr lang="fr-FR" sz="2800" b="1" i="1" dirty="0">
                <a:solidFill>
                  <a:srgbClr val="FF0000"/>
                </a:solidFill>
                <a:latin typeface="Arial Black" panose="020B0A04020102020204" pitchFamily="34" charset="0"/>
              </a:rPr>
              <a:t/>
            </a:r>
            <a:br>
              <a:rPr lang="fr-FR" sz="2800" b="1" i="1" dirty="0">
                <a:solidFill>
                  <a:srgbClr val="FF0000"/>
                </a:solidFill>
                <a:latin typeface="Arial Black" panose="020B0A04020102020204" pitchFamily="34" charset="0"/>
              </a:rPr>
            </a:br>
            <a:r>
              <a:rPr lang="fr-FR" sz="2800" b="1" i="1" dirty="0">
                <a:solidFill>
                  <a:srgbClr val="FF0000"/>
                </a:solidFill>
                <a:latin typeface="Arial Black" panose="020B0A04020102020204" pitchFamily="34" charset="0"/>
              </a:rPr>
              <a:t/>
            </a:r>
            <a:br>
              <a:rPr lang="fr-FR" sz="2800" b="1" i="1" dirty="0">
                <a:solidFill>
                  <a:srgbClr val="FF0000"/>
                </a:solidFill>
                <a:latin typeface="Arial Black" panose="020B0A04020102020204" pitchFamily="34" charset="0"/>
              </a:rPr>
            </a:br>
            <a:r>
              <a:rPr lang="fr-FR" sz="2800" b="1" i="1" dirty="0">
                <a:solidFill>
                  <a:srgbClr val="FF0000"/>
                </a:solidFill>
                <a:latin typeface="Arial Black" panose="020B0A04020102020204" pitchFamily="34" charset="0"/>
              </a:rPr>
              <a:t/>
            </a:r>
            <a:br>
              <a:rPr lang="fr-FR" sz="2800" b="1" i="1" dirty="0">
                <a:solidFill>
                  <a:srgbClr val="FF0000"/>
                </a:solidFill>
                <a:latin typeface="Arial Black" panose="020B0A04020102020204" pitchFamily="34" charset="0"/>
              </a:rPr>
            </a:br>
            <a:r>
              <a:rPr lang="fr-FR" sz="3100" b="1" i="1" dirty="0">
                <a:solidFill>
                  <a:srgbClr val="FF0000"/>
                </a:solidFill>
                <a:latin typeface="Arial Black" panose="020B0A04020102020204" pitchFamily="34" charset="0"/>
              </a:rPr>
              <a:t>VI- Approche en matière de communication pour le changement de comportement (3/5)</a:t>
            </a:r>
            <a:r>
              <a:rPr lang="fr-CA" sz="3100" dirty="0">
                <a:solidFill>
                  <a:srgbClr val="FF0000"/>
                </a:solidFill>
                <a:latin typeface="Arial Black" panose="020B0A04020102020204" pitchFamily="34" charset="0"/>
              </a:rPr>
              <a:t/>
            </a:r>
            <a:br>
              <a:rPr lang="fr-CA" sz="3100" dirty="0">
                <a:solidFill>
                  <a:srgbClr val="FF0000"/>
                </a:solidFill>
                <a:latin typeface="Arial Black" panose="020B0A04020102020204" pitchFamily="34" charset="0"/>
              </a:rPr>
            </a:br>
            <a:r>
              <a:rPr lang="fr-CA" sz="3100" dirty="0">
                <a:solidFill>
                  <a:srgbClr val="FF0000"/>
                </a:solidFill>
                <a:latin typeface="Arial Black" panose="020B0A04020102020204" pitchFamily="34" charset="0"/>
              </a:rPr>
              <a:t/>
            </a:r>
            <a:br>
              <a:rPr lang="fr-CA" sz="3100" dirty="0">
                <a:solidFill>
                  <a:srgbClr val="FF0000"/>
                </a:solidFill>
                <a:latin typeface="Arial Black" panose="020B0A04020102020204" pitchFamily="34" charset="0"/>
              </a:rPr>
            </a:br>
            <a:r>
              <a:rPr lang="fr-FR" sz="2700" b="1" i="1" dirty="0">
                <a:solidFill>
                  <a:srgbClr val="0000FF"/>
                </a:solidFill>
                <a:latin typeface="Arial Black" panose="020B0A04020102020204" pitchFamily="34" charset="0"/>
              </a:rPr>
              <a:t>6.4 L’identification des objectifs</a:t>
            </a:r>
            <a:r>
              <a:rPr lang="fr-FR" dirty="0">
                <a:solidFill>
                  <a:srgbClr val="0000FF"/>
                </a:solidFill>
              </a:rPr>
              <a:t/>
            </a:r>
            <a:br>
              <a:rPr lang="fr-FR" dirty="0">
                <a:solidFill>
                  <a:srgbClr val="0000FF"/>
                </a:solidFill>
              </a:rPr>
            </a:br>
            <a:endParaRPr lang="fr-FR" dirty="0">
              <a:solidFill>
                <a:srgbClr val="0000FF"/>
              </a:solidFill>
            </a:endParaRPr>
          </a:p>
        </p:txBody>
      </p:sp>
      <p:graphicFrame>
        <p:nvGraphicFramePr>
          <p:cNvPr id="4" name="Espace réservé du contenu 3">
            <a:extLst>
              <a:ext uri="{FF2B5EF4-FFF2-40B4-BE49-F238E27FC236}">
                <a16:creationId xmlns:a16="http://schemas.microsoft.com/office/drawing/2014/main" id="{8D918E94-0E9F-40BC-AB02-E61C20CDCE80}"/>
              </a:ext>
            </a:extLst>
          </p:cNvPr>
          <p:cNvGraphicFramePr>
            <a:graphicFrameLocks noGrp="1"/>
          </p:cNvGraphicFramePr>
          <p:nvPr>
            <p:ph idx="1"/>
            <p:extLst>
              <p:ext uri="{D42A27DB-BD31-4B8C-83A1-F6EECF244321}">
                <p14:modId xmlns:p14="http://schemas.microsoft.com/office/powerpoint/2010/main" val="374519560"/>
              </p:ext>
            </p:extLst>
          </p:nvPr>
        </p:nvGraphicFramePr>
        <p:xfrm>
          <a:off x="235670" y="2347274"/>
          <a:ext cx="8766928" cy="43080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33823629"/>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1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6128" y="408372"/>
            <a:ext cx="8260672" cy="1740939"/>
          </a:xfrm>
        </p:spPr>
        <p:txBody>
          <a:bodyPr>
            <a:normAutofit fontScale="90000"/>
          </a:bodyPr>
          <a:lstStyle/>
          <a:p>
            <a:pPr algn="l"/>
            <a:r>
              <a:rPr lang="fr-FR" sz="3100" b="1" i="1" dirty="0">
                <a:solidFill>
                  <a:srgbClr val="FF0000"/>
                </a:solidFill>
                <a:latin typeface="Arial Black" panose="020B0A04020102020204" pitchFamily="34" charset="0"/>
              </a:rPr>
              <a:t>VI- Approche en matière de communication pour le changement de comportement (4/5)</a:t>
            </a:r>
            <a:r>
              <a:rPr lang="fr-CA" sz="3100" dirty="0">
                <a:solidFill>
                  <a:srgbClr val="FF0000"/>
                </a:solidFill>
                <a:latin typeface="Arial Black" panose="020B0A04020102020204" pitchFamily="34" charset="0"/>
              </a:rPr>
              <a:t/>
            </a:r>
            <a:br>
              <a:rPr lang="fr-CA" sz="3100" dirty="0">
                <a:solidFill>
                  <a:srgbClr val="FF0000"/>
                </a:solidFill>
                <a:latin typeface="Arial Black" panose="020B0A04020102020204" pitchFamily="34" charset="0"/>
              </a:rPr>
            </a:br>
            <a:r>
              <a:rPr lang="fr-FR" sz="3100" b="1" dirty="0">
                <a:solidFill>
                  <a:srgbClr val="0000FF"/>
                </a:solidFill>
                <a:latin typeface="Arial Narrow" panose="020B0606020202030204" pitchFamily="34" charset="0"/>
              </a:rPr>
              <a:t>6</a:t>
            </a:r>
            <a:r>
              <a:rPr lang="fr-FR" sz="3100" b="1" i="1" dirty="0">
                <a:solidFill>
                  <a:srgbClr val="0000FF"/>
                </a:solidFill>
                <a:latin typeface="Arial Narrow" panose="020B0606020202030204" pitchFamily="34" charset="0"/>
              </a:rPr>
              <a:t>.5 Elaboration du contenu</a:t>
            </a:r>
            <a:r>
              <a:rPr lang="fr-FR" b="1" i="1" dirty="0"/>
              <a:t/>
            </a:r>
            <a:br>
              <a:rPr lang="fr-FR" b="1" i="1" dirty="0"/>
            </a:br>
            <a:endParaRPr lang="fr-FR" dirty="0"/>
          </a:p>
        </p:txBody>
      </p:sp>
      <p:graphicFrame>
        <p:nvGraphicFramePr>
          <p:cNvPr id="4" name="Espace réservé du contenu 3">
            <a:extLst>
              <a:ext uri="{FF2B5EF4-FFF2-40B4-BE49-F238E27FC236}">
                <a16:creationId xmlns:a16="http://schemas.microsoft.com/office/drawing/2014/main" id="{D1FDCE07-04E8-4751-A798-BD9381242CE7}"/>
              </a:ext>
            </a:extLst>
          </p:cNvPr>
          <p:cNvGraphicFramePr>
            <a:graphicFrameLocks noGrp="1"/>
          </p:cNvGraphicFramePr>
          <p:nvPr>
            <p:ph idx="1"/>
            <p:extLst>
              <p:ext uri="{D42A27DB-BD31-4B8C-83A1-F6EECF244321}">
                <p14:modId xmlns:p14="http://schemas.microsoft.com/office/powerpoint/2010/main" val="3325467242"/>
              </p:ext>
            </p:extLst>
          </p:nvPr>
        </p:nvGraphicFramePr>
        <p:xfrm>
          <a:off x="457200" y="2149310"/>
          <a:ext cx="8229600" cy="41846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3700188"/>
      </p:ext>
    </p:extLst>
  </p:cSld>
  <p:clrMapOvr>
    <a:masterClrMapping/>
  </p:clrMapOvr>
  <p:transition spd="slow">
    <p:randomBar dir="ver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6128" y="94268"/>
            <a:ext cx="8260672" cy="1800520"/>
          </a:xfrm>
        </p:spPr>
        <p:txBody>
          <a:bodyPr>
            <a:normAutofit fontScale="90000"/>
          </a:bodyPr>
          <a:lstStyle/>
          <a:p>
            <a:pPr algn="l"/>
            <a:r>
              <a:rPr lang="fr-FR" sz="3100" b="1" i="1" dirty="0">
                <a:solidFill>
                  <a:srgbClr val="FF0000"/>
                </a:solidFill>
                <a:latin typeface="Arial Black" panose="020B0A04020102020204" pitchFamily="34" charset="0"/>
              </a:rPr>
              <a:t/>
            </a:r>
            <a:br>
              <a:rPr lang="fr-FR" sz="3100" b="1" i="1" dirty="0">
                <a:solidFill>
                  <a:srgbClr val="FF0000"/>
                </a:solidFill>
                <a:latin typeface="Arial Black" panose="020B0A04020102020204" pitchFamily="34" charset="0"/>
              </a:rPr>
            </a:br>
            <a:r>
              <a:rPr lang="fr-FR" sz="3100" b="1" i="1" dirty="0">
                <a:solidFill>
                  <a:srgbClr val="FF0000"/>
                </a:solidFill>
                <a:latin typeface="Arial Black" panose="020B0A04020102020204" pitchFamily="34" charset="0"/>
              </a:rPr>
              <a:t/>
            </a:r>
            <a:br>
              <a:rPr lang="fr-FR" sz="3100" b="1" i="1" dirty="0">
                <a:solidFill>
                  <a:srgbClr val="FF0000"/>
                </a:solidFill>
                <a:latin typeface="Arial Black" panose="020B0A04020102020204" pitchFamily="34" charset="0"/>
              </a:rPr>
            </a:br>
            <a:r>
              <a:rPr lang="fr-FR" sz="3100" b="1" i="1" dirty="0">
                <a:solidFill>
                  <a:srgbClr val="FF0000"/>
                </a:solidFill>
                <a:latin typeface="Arial Black" panose="020B0A04020102020204" pitchFamily="34" charset="0"/>
              </a:rPr>
              <a:t/>
            </a:r>
            <a:br>
              <a:rPr lang="fr-FR" sz="3100" b="1" i="1" dirty="0">
                <a:solidFill>
                  <a:srgbClr val="FF0000"/>
                </a:solidFill>
                <a:latin typeface="Arial Black" panose="020B0A04020102020204" pitchFamily="34" charset="0"/>
              </a:rPr>
            </a:br>
            <a:r>
              <a:rPr lang="fr-FR" sz="3100" b="1" i="1" dirty="0">
                <a:solidFill>
                  <a:srgbClr val="FF0000"/>
                </a:solidFill>
                <a:latin typeface="Arial Black" panose="020B0A04020102020204" pitchFamily="34" charset="0"/>
              </a:rPr>
              <a:t/>
            </a:r>
            <a:br>
              <a:rPr lang="fr-FR" sz="3100" b="1" i="1" dirty="0">
                <a:solidFill>
                  <a:srgbClr val="FF0000"/>
                </a:solidFill>
                <a:latin typeface="Arial Black" panose="020B0A04020102020204" pitchFamily="34" charset="0"/>
              </a:rPr>
            </a:br>
            <a:r>
              <a:rPr lang="fr-FR" sz="3100" b="1" i="1" dirty="0">
                <a:solidFill>
                  <a:srgbClr val="FF0000"/>
                </a:solidFill>
                <a:latin typeface="Arial Black" panose="020B0A04020102020204" pitchFamily="34" charset="0"/>
              </a:rPr>
              <a:t>VI- Approche en matière de communication pour le changement de comportement (5/5)</a:t>
            </a:r>
            <a:r>
              <a:rPr lang="fr-CA" sz="3100" dirty="0">
                <a:solidFill>
                  <a:srgbClr val="FF0000"/>
                </a:solidFill>
                <a:latin typeface="Arial Black" panose="020B0A04020102020204" pitchFamily="34" charset="0"/>
              </a:rPr>
              <a:t/>
            </a:r>
            <a:br>
              <a:rPr lang="fr-CA" sz="3100" dirty="0">
                <a:solidFill>
                  <a:srgbClr val="FF0000"/>
                </a:solidFill>
                <a:latin typeface="Arial Black" panose="020B0A04020102020204" pitchFamily="34" charset="0"/>
              </a:rPr>
            </a:br>
            <a:r>
              <a:rPr lang="fr-CA" sz="3100" dirty="0">
                <a:solidFill>
                  <a:srgbClr val="FF0000"/>
                </a:solidFill>
                <a:latin typeface="Arial Black" panose="020B0A04020102020204" pitchFamily="34" charset="0"/>
              </a:rPr>
              <a:t/>
            </a:r>
            <a:br>
              <a:rPr lang="fr-CA" sz="3100" dirty="0">
                <a:solidFill>
                  <a:srgbClr val="FF0000"/>
                </a:solidFill>
                <a:latin typeface="Arial Black" panose="020B0A04020102020204" pitchFamily="34" charset="0"/>
              </a:rPr>
            </a:br>
            <a:r>
              <a:rPr lang="fr-FR" sz="3100" b="1" i="1" dirty="0">
                <a:solidFill>
                  <a:srgbClr val="0000FF"/>
                </a:solidFill>
                <a:latin typeface="Arial Narrow" panose="020B0606020202030204" pitchFamily="34" charset="0"/>
              </a:rPr>
              <a:t>6.6 Choix de la méthode</a:t>
            </a:r>
            <a:br>
              <a:rPr lang="fr-FR" sz="3100" b="1" i="1" dirty="0">
                <a:solidFill>
                  <a:srgbClr val="0000FF"/>
                </a:solidFill>
                <a:latin typeface="Arial Narrow" panose="020B0606020202030204" pitchFamily="34" charset="0"/>
              </a:rPr>
            </a:br>
            <a:r>
              <a:rPr lang="fr-FR" dirty="0">
                <a:solidFill>
                  <a:srgbClr val="0000FF"/>
                </a:solidFill>
              </a:rPr>
              <a:t/>
            </a:r>
            <a:br>
              <a:rPr lang="fr-FR" dirty="0">
                <a:solidFill>
                  <a:srgbClr val="0000FF"/>
                </a:solidFill>
              </a:rPr>
            </a:br>
            <a:endParaRPr lang="fr-FR" dirty="0">
              <a:solidFill>
                <a:srgbClr val="0000FF"/>
              </a:solidFill>
            </a:endParaRPr>
          </a:p>
        </p:txBody>
      </p:sp>
      <p:graphicFrame>
        <p:nvGraphicFramePr>
          <p:cNvPr id="4" name="Espace réservé du contenu 3">
            <a:extLst>
              <a:ext uri="{FF2B5EF4-FFF2-40B4-BE49-F238E27FC236}">
                <a16:creationId xmlns:a16="http://schemas.microsoft.com/office/drawing/2014/main" id="{D58E5552-59B6-4405-805B-B41EAD57473D}"/>
              </a:ext>
            </a:extLst>
          </p:cNvPr>
          <p:cNvGraphicFramePr>
            <a:graphicFrameLocks noGrp="1"/>
          </p:cNvGraphicFramePr>
          <p:nvPr>
            <p:ph idx="1"/>
            <p:extLst>
              <p:ext uri="{D42A27DB-BD31-4B8C-83A1-F6EECF244321}">
                <p14:modId xmlns:p14="http://schemas.microsoft.com/office/powerpoint/2010/main" val="3654437132"/>
              </p:ext>
            </p:extLst>
          </p:nvPr>
        </p:nvGraphicFramePr>
        <p:xfrm>
          <a:off x="457200" y="2441542"/>
          <a:ext cx="8229600" cy="41760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50868058"/>
      </p:ext>
    </p:extLst>
  </p:cSld>
  <p:clrMapOvr>
    <a:masterClrMapping/>
  </p:clrMapOvr>
  <p:transition spd="slow">
    <p:randomBar dir="ver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4958499"/>
            <a:ext cx="7328514" cy="698058"/>
          </a:xfrm>
        </p:spPr>
        <p:txBody>
          <a:bodyPr rtlCol="0">
            <a:noAutofit/>
          </a:bodyPr>
          <a:lstStyle/>
          <a:p>
            <a:pPr rtl="0"/>
            <a:r>
              <a:rPr lang="fr-FR" sz="5400" dirty="0">
                <a:solidFill>
                  <a:srgbClr val="FFC000"/>
                </a:solidFill>
              </a:rPr>
              <a:t>JE</a:t>
            </a:r>
            <a:r>
              <a:rPr lang="fr-FR" sz="5400" dirty="0"/>
              <a:t>  VOUS  </a:t>
            </a:r>
            <a:r>
              <a:rPr lang="fr-FR" sz="5400" dirty="0">
                <a:solidFill>
                  <a:srgbClr val="92D050"/>
                </a:solidFill>
              </a:rPr>
              <a:t>REMERCIE</a:t>
            </a:r>
          </a:p>
        </p:txBody>
      </p:sp>
      <p:pic>
        <p:nvPicPr>
          <p:cNvPr id="7" name="Espace réservé d’image 6" descr="Gros plan sur des fleurs, une étoile de mer et des coquillages sur du sable blanc"/>
          <p:cNvPicPr>
            <a:picLocks noGrp="1" noChangeAspect="1"/>
          </p:cNvPicPr>
          <p:nvPr>
            <p:ph type="pic" idx="1"/>
          </p:nvPr>
        </p:nvPicPr>
        <p:blipFill>
          <a:blip r:embed="rId3" cstate="email">
            <a:extLst>
              <a:ext uri="{28A0092B-C50C-407E-A947-70E740481C1C}">
                <a14:useLocalDpi xmlns:a14="http://schemas.microsoft.com/office/drawing/2010/main" val="0"/>
              </a:ext>
            </a:extLst>
          </a:blip>
          <a:srcRect t="58" b="58"/>
          <a:stretch>
            <a:fillRect/>
          </a:stretch>
        </p:blipFill>
        <p:spPr>
          <a:xfrm>
            <a:off x="685800" y="621437"/>
            <a:ext cx="7772400" cy="4242794"/>
          </a:xfrm>
        </p:spPr>
      </p:pic>
      <p:sp>
        <p:nvSpPr>
          <p:cNvPr id="4" name="Espace réservé du texte 3"/>
          <p:cNvSpPr>
            <a:spLocks noGrp="1"/>
          </p:cNvSpPr>
          <p:nvPr>
            <p:ph type="body" sz="half" idx="2"/>
          </p:nvPr>
        </p:nvSpPr>
        <p:spPr>
          <a:xfrm>
            <a:off x="956289" y="5656557"/>
            <a:ext cx="7244736" cy="580005"/>
          </a:xfrm>
        </p:spPr>
        <p:txBody>
          <a:bodyPr rtlCol="0">
            <a:normAutofit/>
          </a:bodyPr>
          <a:lstStyle/>
          <a:p>
            <a:pPr rtl="0"/>
            <a:r>
              <a:rPr lang="fr-FR" sz="1800" dirty="0"/>
              <a:t> KOUASSI LOBOH</a:t>
            </a:r>
          </a:p>
        </p:txBody>
      </p:sp>
    </p:spTree>
    <p:extLst>
      <p:ext uri="{BB962C8B-B14F-4D97-AF65-F5344CB8AC3E}">
        <p14:creationId xmlns:p14="http://schemas.microsoft.com/office/powerpoint/2010/main" val="361883921"/>
      </p:ext>
    </p:extLst>
  </p:cSld>
  <p:clrMapOvr>
    <a:masterClrMapping/>
  </p:clrMapOvr>
  <p:transition spd="slow">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dirty="0">
                <a:solidFill>
                  <a:srgbClr val="FF0000"/>
                </a:solidFill>
                <a:latin typeface="Arial Black" panose="020B0A04020102020204" pitchFamily="34" charset="0"/>
                <a:cs typeface="Avenir Black"/>
              </a:rPr>
              <a:t>INTRODUCTION</a:t>
            </a:r>
          </a:p>
        </p:txBody>
      </p:sp>
      <p:sp>
        <p:nvSpPr>
          <p:cNvPr id="3" name="Espace réservé du contenu 2"/>
          <p:cNvSpPr>
            <a:spLocks noGrp="1"/>
          </p:cNvSpPr>
          <p:nvPr>
            <p:ph idx="1"/>
          </p:nvPr>
        </p:nvSpPr>
        <p:spPr>
          <a:xfrm>
            <a:off x="89554" y="1752600"/>
            <a:ext cx="9054445" cy="4931004"/>
          </a:xfrm>
        </p:spPr>
        <p:txBody>
          <a:bodyPr>
            <a:normAutofit/>
          </a:bodyPr>
          <a:lstStyle/>
          <a:p>
            <a:pPr marL="114300" indent="0">
              <a:buNone/>
            </a:pPr>
            <a:r>
              <a:rPr lang="fr-FR" sz="3000" dirty="0">
                <a:solidFill>
                  <a:srgbClr val="000000"/>
                </a:solidFill>
                <a:latin typeface="Arial Narrow" panose="020B0606020202030204" pitchFamily="34" charset="0"/>
              </a:rPr>
              <a:t>L’IEC/CCC =&gt; intervention d’ensemble, visant à provoquer chez les individus ciblés, des changements de comportement ou d’attitude et à les consolider pour leur bien-être.</a:t>
            </a:r>
          </a:p>
          <a:p>
            <a:pPr marL="114300" indent="0">
              <a:buNone/>
            </a:pPr>
            <a:r>
              <a:rPr lang="fr-FR" sz="3000" dirty="0">
                <a:solidFill>
                  <a:srgbClr val="000000"/>
                </a:solidFill>
                <a:latin typeface="Arial Narrow" panose="020B0606020202030204" pitchFamily="34" charset="0"/>
              </a:rPr>
              <a:t> Elle pourrait se résumer à ceci:</a:t>
            </a:r>
            <a:endParaRPr lang="fr-CI" sz="3000" dirty="0">
              <a:solidFill>
                <a:srgbClr val="000000"/>
              </a:solidFill>
              <a:latin typeface="Arial Narrow" panose="020B0606020202030204" pitchFamily="34" charset="0"/>
            </a:endParaRPr>
          </a:p>
          <a:p>
            <a:pPr>
              <a:buFont typeface="Arial Narrow" panose="020B0606020202030204" pitchFamily="34" charset="0"/>
              <a:buChar char="♣"/>
            </a:pPr>
            <a:r>
              <a:rPr lang="fr-FR" sz="3000" b="1" dirty="0">
                <a:solidFill>
                  <a:srgbClr val="FF0066"/>
                </a:solidFill>
                <a:latin typeface="Arial Narrow" panose="020B0606020202030204" pitchFamily="34" charset="0"/>
              </a:rPr>
              <a:t> Informer </a:t>
            </a:r>
            <a:r>
              <a:rPr lang="fr-FR" sz="3000" dirty="0">
                <a:solidFill>
                  <a:srgbClr val="000000"/>
                </a:solidFill>
                <a:latin typeface="Arial Narrow" panose="020B0606020202030204" pitchFamily="34" charset="0"/>
              </a:rPr>
              <a:t>=&gt; transmettre des connaissances, des savoirs;</a:t>
            </a:r>
            <a:endParaRPr lang="fr-CI" sz="3000" dirty="0">
              <a:solidFill>
                <a:srgbClr val="000000"/>
              </a:solidFill>
              <a:latin typeface="Arial Narrow" panose="020B0606020202030204" pitchFamily="34" charset="0"/>
            </a:endParaRPr>
          </a:p>
          <a:p>
            <a:pPr>
              <a:buFont typeface="Arial Narrow" panose="020B0606020202030204" pitchFamily="34" charset="0"/>
              <a:buChar char="♣"/>
            </a:pPr>
            <a:r>
              <a:rPr lang="fr-FR" sz="3000" b="1" dirty="0">
                <a:solidFill>
                  <a:srgbClr val="FF0066"/>
                </a:solidFill>
                <a:latin typeface="Arial Narrow" panose="020B0606020202030204" pitchFamily="34" charset="0"/>
              </a:rPr>
              <a:t> Eduque</a:t>
            </a:r>
            <a:r>
              <a:rPr lang="fr-FR" sz="3000" dirty="0">
                <a:solidFill>
                  <a:srgbClr val="FF0066"/>
                </a:solidFill>
                <a:latin typeface="Arial Narrow" panose="020B0606020202030204" pitchFamily="34" charset="0"/>
              </a:rPr>
              <a:t>r</a:t>
            </a:r>
            <a:r>
              <a:rPr lang="fr-FR" sz="3000" dirty="0">
                <a:solidFill>
                  <a:srgbClr val="000000"/>
                </a:solidFill>
                <a:latin typeface="Arial Narrow" panose="020B0606020202030204" pitchFamily="34" charset="0"/>
              </a:rPr>
              <a:t> =&gt; assurer l’apprentissage des gestes à faire =&gt; permettre l’ancrage définitif du comportement recherché;</a:t>
            </a:r>
            <a:endParaRPr lang="fr-CI" sz="3000" dirty="0">
              <a:solidFill>
                <a:srgbClr val="000000"/>
              </a:solidFill>
              <a:latin typeface="Arial Narrow" panose="020B0606020202030204" pitchFamily="34" charset="0"/>
            </a:endParaRPr>
          </a:p>
          <a:p>
            <a:pPr>
              <a:buFont typeface="Arial Narrow" panose="020B0606020202030204" pitchFamily="34" charset="0"/>
              <a:buChar char="♣"/>
            </a:pPr>
            <a:r>
              <a:rPr lang="fr-FR" sz="3000" b="1" dirty="0">
                <a:solidFill>
                  <a:srgbClr val="FF0066"/>
                </a:solidFill>
                <a:latin typeface="Arial Narrow" panose="020B0606020202030204" pitchFamily="34" charset="0"/>
              </a:rPr>
              <a:t> Communiquer</a:t>
            </a:r>
            <a:r>
              <a:rPr lang="fr-FR" sz="3000" b="1" dirty="0">
                <a:solidFill>
                  <a:srgbClr val="000000"/>
                </a:solidFill>
                <a:latin typeface="Arial Narrow" panose="020B0606020202030204" pitchFamily="34" charset="0"/>
              </a:rPr>
              <a:t> </a:t>
            </a:r>
            <a:r>
              <a:rPr lang="fr-FR" sz="3000" dirty="0">
                <a:solidFill>
                  <a:srgbClr val="000000"/>
                </a:solidFill>
                <a:latin typeface="Arial Narrow" panose="020B0606020202030204" pitchFamily="34" charset="0"/>
              </a:rPr>
              <a:t>=&gt; convaincre et faire adopter les attitudes indispensables au changement de comportement recherché. </a:t>
            </a:r>
            <a:endParaRPr lang="fr-CI" sz="3000" dirty="0">
              <a:solidFill>
                <a:srgbClr val="000000"/>
              </a:solidFill>
              <a:latin typeface="Arial Narrow" panose="020B0606020202030204" pitchFamily="34" charset="0"/>
            </a:endParaRPr>
          </a:p>
          <a:p>
            <a:endParaRPr lang="fr-FR" dirty="0">
              <a:solidFill>
                <a:srgbClr val="000000"/>
              </a:solidFill>
            </a:endParaRPr>
          </a:p>
        </p:txBody>
      </p:sp>
    </p:spTree>
    <p:extLst>
      <p:ext uri="{BB962C8B-B14F-4D97-AF65-F5344CB8AC3E}">
        <p14:creationId xmlns:p14="http://schemas.microsoft.com/office/powerpoint/2010/main" val="66088212"/>
      </p:ext>
    </p:extLst>
  </p:cSld>
  <p:clrMapOvr>
    <a:masterClrMapping/>
  </p:clrMapOvr>
  <p:transition spd="slow">
    <p:randomBar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i="1" dirty="0">
                <a:solidFill>
                  <a:srgbClr val="3366FF"/>
                </a:solidFill>
              </a:rPr>
              <a:t> </a:t>
            </a:r>
            <a:r>
              <a:rPr lang="fr-CI" dirty="0">
                <a:solidFill>
                  <a:srgbClr val="3366FF"/>
                </a:solidFill>
              </a:rPr>
              <a:t/>
            </a:r>
            <a:br>
              <a:rPr lang="fr-CI" dirty="0">
                <a:solidFill>
                  <a:srgbClr val="3366FF"/>
                </a:solidFill>
              </a:rPr>
            </a:br>
            <a:r>
              <a:rPr lang="fr-CI" sz="4000" b="1" dirty="0">
                <a:solidFill>
                  <a:srgbClr val="FF0000"/>
                </a:solidFill>
                <a:latin typeface="Arial Black" panose="020B0A04020102020204" pitchFamily="34" charset="0"/>
              </a:rPr>
              <a:t>I- </a:t>
            </a:r>
            <a:r>
              <a:rPr lang="fr-CI" sz="3600" b="1" dirty="0">
                <a:solidFill>
                  <a:srgbClr val="FF0000"/>
                </a:solidFill>
                <a:latin typeface="Arial Black" panose="020B0A04020102020204" pitchFamily="34" charset="0"/>
              </a:rPr>
              <a:t>DEFINITIONS DES CONCEPTS(1/3)</a:t>
            </a:r>
            <a:endParaRPr lang="fr-FR" sz="3600" b="1" dirty="0">
              <a:solidFill>
                <a:srgbClr val="FF0000"/>
              </a:solidFill>
              <a:latin typeface="Arial Black" panose="020B0A04020102020204" pitchFamily="34" charset="0"/>
            </a:endParaRPr>
          </a:p>
        </p:txBody>
      </p:sp>
      <p:sp>
        <p:nvSpPr>
          <p:cNvPr id="3" name="Espace réservé du contenu 2"/>
          <p:cNvSpPr>
            <a:spLocks noGrp="1"/>
          </p:cNvSpPr>
          <p:nvPr>
            <p:ph idx="1"/>
          </p:nvPr>
        </p:nvSpPr>
        <p:spPr/>
        <p:txBody>
          <a:bodyPr>
            <a:normAutofit fontScale="92500"/>
          </a:bodyPr>
          <a:lstStyle/>
          <a:p>
            <a:pPr marL="0" indent="0">
              <a:buNone/>
            </a:pPr>
            <a:r>
              <a:rPr lang="fr-FR" b="1" i="1" dirty="0">
                <a:solidFill>
                  <a:srgbClr val="3366FF"/>
                </a:solidFill>
              </a:rPr>
              <a:t>1-1 </a:t>
            </a:r>
            <a:r>
              <a:rPr lang="fr-FR" b="1" i="1" dirty="0">
                <a:solidFill>
                  <a:srgbClr val="3366FF"/>
                </a:solidFill>
                <a:latin typeface="Arial Black" panose="020B0A04020102020204" pitchFamily="34" charset="0"/>
              </a:rPr>
              <a:t>LA COMMUNICATION</a:t>
            </a:r>
            <a:endParaRPr lang="fr-CI" dirty="0">
              <a:latin typeface="Arial Black" panose="020B0A04020102020204" pitchFamily="34" charset="0"/>
            </a:endParaRPr>
          </a:p>
          <a:p>
            <a:pPr marL="411480" lvl="1" indent="0">
              <a:lnSpc>
                <a:spcPct val="140000"/>
              </a:lnSpc>
              <a:buNone/>
            </a:pPr>
            <a:r>
              <a:rPr lang="fr-FR" sz="2800" dirty="0">
                <a:solidFill>
                  <a:srgbClr val="000000"/>
                </a:solidFill>
                <a:latin typeface="Arial Narrow" panose="020B0606020202030204" pitchFamily="34" charset="0"/>
              </a:rPr>
              <a:t>Processus dynamique par lequel un individu établit une relation avec une ou plusieurs personnes pour:</a:t>
            </a:r>
          </a:p>
          <a:p>
            <a:pPr lvl="1">
              <a:lnSpc>
                <a:spcPct val="140000"/>
              </a:lnSpc>
            </a:pPr>
            <a:r>
              <a:rPr lang="fr-FR" sz="2800" dirty="0">
                <a:solidFill>
                  <a:srgbClr val="000000"/>
                </a:solidFill>
                <a:latin typeface="Arial Narrow" panose="020B0606020202030204" pitchFamily="34" charset="0"/>
              </a:rPr>
              <a:t> Echanger,</a:t>
            </a:r>
          </a:p>
          <a:p>
            <a:pPr lvl="1">
              <a:lnSpc>
                <a:spcPct val="140000"/>
              </a:lnSpc>
            </a:pPr>
            <a:r>
              <a:rPr lang="fr-FR" sz="2800" dirty="0">
                <a:solidFill>
                  <a:srgbClr val="000000"/>
                </a:solidFill>
                <a:latin typeface="Arial Narrow" panose="020B0606020202030204" pitchFamily="34" charset="0"/>
              </a:rPr>
              <a:t> Transmettre (idées ou connaissances).</a:t>
            </a:r>
            <a:endParaRPr lang="fr-CI" sz="2800" dirty="0">
              <a:solidFill>
                <a:srgbClr val="000000"/>
              </a:solidFill>
              <a:latin typeface="Arial Narrow" panose="020B0606020202030204" pitchFamily="34" charset="0"/>
            </a:endParaRPr>
          </a:p>
          <a:p>
            <a:pPr marL="114300" indent="0">
              <a:lnSpc>
                <a:spcPct val="140000"/>
              </a:lnSpc>
              <a:buNone/>
            </a:pPr>
            <a:r>
              <a:rPr lang="fr-FR" sz="2800" dirty="0">
                <a:solidFill>
                  <a:srgbClr val="000000"/>
                </a:solidFill>
                <a:latin typeface="Arial Narrow" panose="020B0606020202030204" pitchFamily="34" charset="0"/>
              </a:rPr>
              <a:t>Elle peut être verbale ou non verbale.</a:t>
            </a:r>
            <a:endParaRPr lang="fr-CI" sz="2800" dirty="0">
              <a:solidFill>
                <a:srgbClr val="000000"/>
              </a:solidFill>
              <a:latin typeface="Arial Narrow" panose="020B0606020202030204" pitchFamily="34" charset="0"/>
            </a:endParaRPr>
          </a:p>
          <a:p>
            <a:r>
              <a:rPr lang="fr-FR" dirty="0" smtClean="0">
                <a:solidFill>
                  <a:srgbClr val="3366FF"/>
                </a:solidFill>
              </a:rPr>
              <a:t>Il s’agit donc d’un phénomène bilatéral, réciproque, un phénomène de compréhension réciproque.</a:t>
            </a:r>
            <a:endParaRPr lang="fr-FR" dirty="0">
              <a:solidFill>
                <a:srgbClr val="3366FF"/>
              </a:solidFill>
            </a:endParaRPr>
          </a:p>
        </p:txBody>
      </p:sp>
    </p:spTree>
    <p:extLst>
      <p:ext uri="{BB962C8B-B14F-4D97-AF65-F5344CB8AC3E}">
        <p14:creationId xmlns:p14="http://schemas.microsoft.com/office/powerpoint/2010/main" val="2751728237"/>
      </p:ext>
    </p:extLst>
  </p:cSld>
  <p:clrMapOvr>
    <a:masterClrMapping/>
  </p:clrMapOvr>
  <p:transition spd="slow">
    <p:randomBar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i="1" dirty="0">
                <a:solidFill>
                  <a:srgbClr val="3366FF"/>
                </a:solidFill>
              </a:rPr>
              <a:t> </a:t>
            </a:r>
            <a:r>
              <a:rPr lang="fr-CI" dirty="0">
                <a:solidFill>
                  <a:srgbClr val="3366FF"/>
                </a:solidFill>
              </a:rPr>
              <a:t/>
            </a:r>
            <a:br>
              <a:rPr lang="fr-CI" dirty="0">
                <a:solidFill>
                  <a:srgbClr val="3366FF"/>
                </a:solidFill>
              </a:rPr>
            </a:br>
            <a:r>
              <a:rPr lang="fr-CI" sz="4000" b="1" dirty="0">
                <a:solidFill>
                  <a:srgbClr val="FF0000"/>
                </a:solidFill>
                <a:latin typeface="Arial Black" panose="020B0A04020102020204" pitchFamily="34" charset="0"/>
              </a:rPr>
              <a:t>I- </a:t>
            </a:r>
            <a:r>
              <a:rPr lang="fr-CI" sz="3600" b="1" dirty="0">
                <a:solidFill>
                  <a:srgbClr val="FF0000"/>
                </a:solidFill>
                <a:latin typeface="Arial Black" panose="020B0A04020102020204" pitchFamily="34" charset="0"/>
              </a:rPr>
              <a:t>DEFINITIONS DES CONCEPTS(2/3)</a:t>
            </a:r>
            <a:endParaRPr lang="fr-FR" sz="3600" b="1" dirty="0">
              <a:solidFill>
                <a:srgbClr val="FF0000"/>
              </a:solidFill>
              <a:latin typeface="Arial Black" panose="020B0A04020102020204" pitchFamily="34" charset="0"/>
            </a:endParaRPr>
          </a:p>
        </p:txBody>
      </p:sp>
      <p:sp>
        <p:nvSpPr>
          <p:cNvPr id="3" name="Espace réservé du contenu 2"/>
          <p:cNvSpPr>
            <a:spLocks noGrp="1"/>
          </p:cNvSpPr>
          <p:nvPr>
            <p:ph idx="1"/>
          </p:nvPr>
        </p:nvSpPr>
        <p:spPr>
          <a:xfrm>
            <a:off x="111760" y="1752600"/>
            <a:ext cx="8575040" cy="4973320"/>
          </a:xfrm>
        </p:spPr>
        <p:txBody>
          <a:bodyPr>
            <a:normAutofit/>
          </a:bodyPr>
          <a:lstStyle/>
          <a:p>
            <a:pPr marL="0" indent="0">
              <a:buNone/>
            </a:pPr>
            <a:r>
              <a:rPr lang="fr-FR" b="1" i="1" dirty="0">
                <a:solidFill>
                  <a:srgbClr val="3366FF"/>
                </a:solidFill>
                <a:latin typeface="Arial Black" panose="020B0A04020102020204" pitchFamily="34" charset="0"/>
              </a:rPr>
              <a:t>1-2 LE COMPORTEMENT</a:t>
            </a:r>
          </a:p>
          <a:p>
            <a:pPr marL="0" indent="0" algn="just">
              <a:buNone/>
            </a:pPr>
            <a:r>
              <a:rPr lang="fr-CI" sz="2800" dirty="0">
                <a:solidFill>
                  <a:srgbClr val="000000"/>
                </a:solidFill>
                <a:latin typeface="Arial Narrow" panose="020B0606020202030204" pitchFamily="34" charset="0"/>
              </a:rPr>
              <a:t>C’est l’ensemble des manières de faire ou de pratiques propres à un individu ou à un groupe d’individus (excision, le refus d’adopter une méthode contraceptive, l’alcoolisme).</a:t>
            </a:r>
          </a:p>
          <a:p>
            <a:pPr marL="0" indent="0">
              <a:buNone/>
            </a:pPr>
            <a:r>
              <a:rPr lang="fr-FR" b="1" i="1" dirty="0">
                <a:solidFill>
                  <a:srgbClr val="3366FF"/>
                </a:solidFill>
                <a:latin typeface="Arial Black" panose="020B0A04020102020204" pitchFamily="34" charset="0"/>
              </a:rPr>
              <a:t>1-3 LE CHANGEMENT DE COMPORTEMENT</a:t>
            </a:r>
          </a:p>
          <a:p>
            <a:pPr marL="0" indent="0" algn="just">
              <a:buNone/>
            </a:pPr>
            <a:r>
              <a:rPr lang="fr-CI" dirty="0">
                <a:latin typeface="Arial Narrow" panose="020B0606020202030204" pitchFamily="34" charset="0"/>
              </a:rPr>
              <a:t>=&gt; </a:t>
            </a:r>
            <a:r>
              <a:rPr lang="fr-CI" dirty="0">
                <a:solidFill>
                  <a:srgbClr val="000000"/>
                </a:solidFill>
                <a:latin typeface="Arial Narrow" panose="020B0606020202030204" pitchFamily="34" charset="0"/>
              </a:rPr>
              <a:t>la modification des manières de faire d’un individu ou d’un groupe d’individus.</a:t>
            </a:r>
          </a:p>
          <a:p>
            <a:pPr marL="0" indent="0" algn="just">
              <a:buNone/>
            </a:pPr>
            <a:r>
              <a:rPr lang="fr-CI" dirty="0">
                <a:solidFill>
                  <a:srgbClr val="000000"/>
                </a:solidFill>
                <a:latin typeface="Arial Narrow" panose="020B0606020202030204" pitchFamily="34" charset="0"/>
              </a:rPr>
              <a:t>Le changement =&gt; un long cheminement qui s’effectue +/- rapidement compte tenu des facteurs susceptibles d’influencer l’adoption d’un nouveau comportement.</a:t>
            </a:r>
          </a:p>
          <a:p>
            <a:endParaRPr lang="fr-FR" dirty="0"/>
          </a:p>
        </p:txBody>
      </p:sp>
    </p:spTree>
    <p:extLst>
      <p:ext uri="{BB962C8B-B14F-4D97-AF65-F5344CB8AC3E}">
        <p14:creationId xmlns:p14="http://schemas.microsoft.com/office/powerpoint/2010/main" val="3088584131"/>
      </p:ext>
    </p:extLst>
  </p:cSld>
  <p:clrMapOvr>
    <a:masterClrMapping/>
  </p:clrMapOvr>
  <p:transition spd="slow">
    <p:randomBar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i="1" dirty="0">
                <a:solidFill>
                  <a:srgbClr val="3366FF"/>
                </a:solidFill>
              </a:rPr>
              <a:t> </a:t>
            </a:r>
            <a:r>
              <a:rPr lang="fr-CI" dirty="0">
                <a:solidFill>
                  <a:srgbClr val="3366FF"/>
                </a:solidFill>
              </a:rPr>
              <a:t/>
            </a:r>
            <a:br>
              <a:rPr lang="fr-CI" dirty="0">
                <a:solidFill>
                  <a:srgbClr val="3366FF"/>
                </a:solidFill>
              </a:rPr>
            </a:br>
            <a:r>
              <a:rPr lang="fr-CI" sz="3600" b="1" dirty="0">
                <a:solidFill>
                  <a:srgbClr val="FF0000"/>
                </a:solidFill>
                <a:latin typeface="Arial Black" panose="020B0A04020102020204" pitchFamily="34" charset="0"/>
              </a:rPr>
              <a:t>I- DEFINITIONS DES CONCEPTS(3/3)</a:t>
            </a:r>
            <a:endParaRPr lang="fr-FR" sz="3600" b="1" dirty="0">
              <a:solidFill>
                <a:srgbClr val="FF0000"/>
              </a:solidFill>
              <a:latin typeface="Arial Black" panose="020B0A04020102020204" pitchFamily="34" charset="0"/>
            </a:endParaRPr>
          </a:p>
        </p:txBody>
      </p:sp>
      <p:sp>
        <p:nvSpPr>
          <p:cNvPr id="3" name="Espace réservé du contenu 2"/>
          <p:cNvSpPr>
            <a:spLocks noGrp="1"/>
          </p:cNvSpPr>
          <p:nvPr>
            <p:ph idx="1"/>
          </p:nvPr>
        </p:nvSpPr>
        <p:spPr>
          <a:xfrm>
            <a:off x="233680" y="2011680"/>
            <a:ext cx="8818880" cy="4531360"/>
          </a:xfrm>
        </p:spPr>
        <p:txBody>
          <a:bodyPr>
            <a:normAutofit/>
          </a:bodyPr>
          <a:lstStyle/>
          <a:p>
            <a:pPr marL="0" indent="0">
              <a:buNone/>
            </a:pPr>
            <a:r>
              <a:rPr lang="fr-FR" sz="2800" b="1" dirty="0">
                <a:solidFill>
                  <a:srgbClr val="3366FF"/>
                </a:solidFill>
                <a:latin typeface="Arial Black" panose="020B0A04020102020204" pitchFamily="34" charset="0"/>
              </a:rPr>
              <a:t>1-4 LA CCC</a:t>
            </a:r>
          </a:p>
          <a:p>
            <a:pPr marL="0" indent="0" algn="just">
              <a:buNone/>
            </a:pPr>
            <a:r>
              <a:rPr lang="fr-CI" sz="2800" dirty="0">
                <a:solidFill>
                  <a:srgbClr val="000000"/>
                </a:solidFill>
                <a:latin typeface="Arial Narrow" panose="020B0606020202030204" pitchFamily="34" charset="0"/>
              </a:rPr>
              <a:t>La communication pour le changement de comportement est un processus interactif et participatif à double voies. Elle permet d’échanger des informations, des idées, des connaissances, des opinions et des décisions. Elle permet de favoriser les changements durables de comportement ou l’adoption de comportements nouveaux en vue d’améliorer une situation donnée.</a:t>
            </a:r>
          </a:p>
          <a:p>
            <a:pPr marL="114300" indent="0">
              <a:lnSpc>
                <a:spcPct val="140000"/>
              </a:lnSpc>
              <a:buNone/>
            </a:pPr>
            <a:endParaRPr lang="fr-CI" sz="2800" dirty="0">
              <a:solidFill>
                <a:srgbClr val="000000"/>
              </a:solidFill>
              <a:latin typeface="Arial Narrow" panose="020B0606020202030204" pitchFamily="34" charset="0"/>
            </a:endParaRPr>
          </a:p>
          <a:p>
            <a:endParaRPr lang="fr-FR" dirty="0"/>
          </a:p>
        </p:txBody>
      </p:sp>
    </p:spTree>
    <p:extLst>
      <p:ext uri="{BB962C8B-B14F-4D97-AF65-F5344CB8AC3E}">
        <p14:creationId xmlns:p14="http://schemas.microsoft.com/office/powerpoint/2010/main" val="2598646685"/>
      </p:ext>
    </p:extLst>
  </p:cSld>
  <p:clrMapOvr>
    <a:masterClrMapping/>
  </p:clrMapOvr>
  <p:transition spd="slow">
    <p:randomBar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9487" y="1"/>
            <a:ext cx="8654073" cy="1600199"/>
          </a:xfrm>
        </p:spPr>
        <p:txBody>
          <a:bodyPr>
            <a:normAutofit fontScale="90000"/>
          </a:bodyPr>
          <a:lstStyle/>
          <a:p>
            <a:r>
              <a:rPr lang="fr-FR" b="1" cap="all" dirty="0">
                <a:solidFill>
                  <a:srgbClr val="FF0000"/>
                </a:solidFill>
              </a:rPr>
              <a:t/>
            </a:r>
            <a:br>
              <a:rPr lang="fr-FR" b="1" cap="all" dirty="0">
                <a:solidFill>
                  <a:srgbClr val="FF0000"/>
                </a:solidFill>
              </a:rPr>
            </a:br>
            <a:r>
              <a:rPr lang="fr-FR" b="1" cap="all" dirty="0">
                <a:solidFill>
                  <a:srgbClr val="FF0000"/>
                </a:solidFill>
              </a:rPr>
              <a:t>II- </a:t>
            </a:r>
            <a:r>
              <a:rPr lang="fr-FR" b="1" dirty="0">
                <a:solidFill>
                  <a:srgbClr val="FF0000"/>
                </a:solidFill>
                <a:latin typeface="Arial Black" panose="020B0A04020102020204" pitchFamily="34" charset="0"/>
              </a:rPr>
              <a:t>LES ÉLÉMENTS CONSTITUTIFS DE LA COMMUNICATION   (1/2)</a:t>
            </a:r>
            <a:br>
              <a:rPr lang="fr-FR" b="1" dirty="0">
                <a:solidFill>
                  <a:srgbClr val="FF0000"/>
                </a:solidFill>
                <a:latin typeface="Arial Black" panose="020B0A04020102020204" pitchFamily="34" charset="0"/>
              </a:rPr>
            </a:br>
            <a:endParaRPr lang="fr-FR" dirty="0">
              <a:solidFill>
                <a:srgbClr val="FF0000"/>
              </a:solidFill>
              <a:latin typeface="Arial Black" panose="020B0A04020102020204" pitchFamily="34" charset="0"/>
            </a:endParaRPr>
          </a:p>
        </p:txBody>
      </p:sp>
      <p:sp>
        <p:nvSpPr>
          <p:cNvPr id="3" name="Espace réservé du contenu 2"/>
          <p:cNvSpPr>
            <a:spLocks noGrp="1"/>
          </p:cNvSpPr>
          <p:nvPr>
            <p:ph idx="1"/>
          </p:nvPr>
        </p:nvSpPr>
        <p:spPr>
          <a:xfrm>
            <a:off x="219487" y="1750422"/>
            <a:ext cx="8654073" cy="5026297"/>
          </a:xfrm>
        </p:spPr>
        <p:txBody>
          <a:bodyPr>
            <a:normAutofit fontScale="92500" lnSpcReduction="10000"/>
          </a:bodyPr>
          <a:lstStyle/>
          <a:p>
            <a:pPr marL="114300" indent="0" algn="just">
              <a:buNone/>
            </a:pPr>
            <a:r>
              <a:rPr lang="fr-FR" sz="2800" dirty="0">
                <a:solidFill>
                  <a:srgbClr val="000000"/>
                </a:solidFill>
                <a:latin typeface="Arial Narrow" panose="020B0606020202030204" pitchFamily="34" charset="0"/>
              </a:rPr>
              <a:t>Six éléments sont importants dans la communication.</a:t>
            </a:r>
            <a:endParaRPr lang="fr-CI" sz="2800" dirty="0">
              <a:solidFill>
                <a:srgbClr val="000000"/>
              </a:solidFill>
              <a:latin typeface="Arial Narrow" panose="020B0606020202030204" pitchFamily="34" charset="0"/>
            </a:endParaRPr>
          </a:p>
          <a:p>
            <a:pPr marL="457200" indent="-457200" algn="just">
              <a:buFont typeface="Wingdings" panose="05000000000000000000" pitchFamily="2" charset="2"/>
              <a:buChar char="v"/>
            </a:pPr>
            <a:r>
              <a:rPr lang="fr-FR" sz="2800" b="1" dirty="0">
                <a:latin typeface="Arial Narrow" panose="020B0606020202030204" pitchFamily="34" charset="0"/>
              </a:rPr>
              <a:t>  </a:t>
            </a:r>
            <a:r>
              <a:rPr lang="fr-FR" sz="2800" b="1" dirty="0">
                <a:solidFill>
                  <a:srgbClr val="0000FF"/>
                </a:solidFill>
                <a:latin typeface="Arial Narrow" panose="020B0606020202030204" pitchFamily="34" charset="0"/>
              </a:rPr>
              <a:t>L'émetteur</a:t>
            </a:r>
            <a:r>
              <a:rPr lang="fr-FR" sz="2800" b="1" i="1" dirty="0">
                <a:solidFill>
                  <a:srgbClr val="000000"/>
                </a:solidFill>
                <a:latin typeface="Arial Narrow" panose="020B0606020202030204" pitchFamily="34" charset="0"/>
              </a:rPr>
              <a:t> </a:t>
            </a:r>
            <a:r>
              <a:rPr lang="fr-FR" sz="2800" dirty="0">
                <a:solidFill>
                  <a:srgbClr val="000000"/>
                </a:solidFill>
                <a:latin typeface="Arial Narrow" panose="020B0606020202030204" pitchFamily="34" charset="0"/>
              </a:rPr>
              <a:t>&lt;=&gt; celui qui émet le message (c'est la source).</a:t>
            </a:r>
          </a:p>
          <a:p>
            <a:pPr marL="0" indent="0" algn="just">
              <a:buNone/>
            </a:pPr>
            <a:endParaRPr lang="fr-CI" sz="2800" dirty="0">
              <a:solidFill>
                <a:srgbClr val="000000"/>
              </a:solidFill>
              <a:latin typeface="Arial Narrow" panose="020B0606020202030204" pitchFamily="34" charset="0"/>
            </a:endParaRPr>
          </a:p>
          <a:p>
            <a:pPr marL="457200" indent="-457200" algn="just">
              <a:buFont typeface="Wingdings" panose="05000000000000000000" pitchFamily="2" charset="2"/>
              <a:buChar char="v"/>
            </a:pPr>
            <a:r>
              <a:rPr lang="fr-FR" sz="2800" b="1" dirty="0">
                <a:solidFill>
                  <a:srgbClr val="0000FF"/>
                </a:solidFill>
                <a:latin typeface="Arial Narrow" panose="020B0606020202030204" pitchFamily="34" charset="0"/>
              </a:rPr>
              <a:t> Le récepteur</a:t>
            </a:r>
            <a:r>
              <a:rPr lang="fr-FR" sz="2800" b="1" i="1" dirty="0">
                <a:solidFill>
                  <a:srgbClr val="0000FF"/>
                </a:solidFill>
                <a:latin typeface="Arial Narrow" panose="020B0606020202030204" pitchFamily="34" charset="0"/>
              </a:rPr>
              <a:t> </a:t>
            </a:r>
            <a:r>
              <a:rPr lang="fr-FR" sz="2800" dirty="0">
                <a:solidFill>
                  <a:srgbClr val="000000"/>
                </a:solidFill>
                <a:latin typeface="Arial Narrow" panose="020B0606020202030204" pitchFamily="34" charset="0"/>
              </a:rPr>
              <a:t> </a:t>
            </a:r>
            <a:r>
              <a:rPr lang="fr-FR" sz="2800" dirty="0">
                <a:solidFill>
                  <a:srgbClr val="000000"/>
                </a:solidFill>
                <a:latin typeface="Arial Narrow" panose="020B0606020202030204" pitchFamily="34" charset="0"/>
                <a:sym typeface="Wingdings" panose="05000000000000000000" pitchFamily="2" charset="2"/>
              </a:rPr>
              <a:t> </a:t>
            </a:r>
            <a:r>
              <a:rPr lang="fr-FR" sz="2800" dirty="0">
                <a:solidFill>
                  <a:srgbClr val="000000"/>
                </a:solidFill>
                <a:latin typeface="Arial Narrow" panose="020B0606020202030204" pitchFamily="34" charset="0"/>
              </a:rPr>
              <a:t>celui qui reçoit le message</a:t>
            </a:r>
          </a:p>
          <a:p>
            <a:pPr marL="0" indent="0" algn="just">
              <a:buNone/>
            </a:pPr>
            <a:endParaRPr lang="fr-CI" sz="2800" dirty="0">
              <a:solidFill>
                <a:srgbClr val="000000"/>
              </a:solidFill>
              <a:latin typeface="Arial Narrow" panose="020B0606020202030204" pitchFamily="34" charset="0"/>
            </a:endParaRPr>
          </a:p>
          <a:p>
            <a:pPr marL="457200" indent="-457200" algn="just">
              <a:buFont typeface="Wingdings" panose="05000000000000000000" pitchFamily="2" charset="2"/>
              <a:buChar char="v"/>
            </a:pPr>
            <a:r>
              <a:rPr lang="fr-CI" sz="2800" b="1" dirty="0">
                <a:solidFill>
                  <a:srgbClr val="0000FF"/>
                </a:solidFill>
                <a:latin typeface="Arial Narrow" panose="020B0606020202030204" pitchFamily="34" charset="0"/>
              </a:rPr>
              <a:t> </a:t>
            </a:r>
            <a:r>
              <a:rPr lang="fr-FR" sz="2800" b="1" dirty="0">
                <a:solidFill>
                  <a:srgbClr val="0000FF"/>
                </a:solidFill>
                <a:latin typeface="Arial Narrow" panose="020B0606020202030204" pitchFamily="34" charset="0"/>
              </a:rPr>
              <a:t>Le message </a:t>
            </a:r>
            <a:r>
              <a:rPr lang="fr-FR" sz="2800" dirty="0">
                <a:latin typeface="Arial Narrow" panose="020B0606020202030204" pitchFamily="34" charset="0"/>
              </a:rPr>
              <a:t>=&gt; </a:t>
            </a:r>
            <a:r>
              <a:rPr lang="fr-FR" sz="2800" dirty="0">
                <a:solidFill>
                  <a:srgbClr val="000000"/>
                </a:solidFill>
                <a:latin typeface="Arial Narrow" panose="020B0606020202030204" pitchFamily="34" charset="0"/>
              </a:rPr>
              <a:t>contenu de la communication. </a:t>
            </a:r>
          </a:p>
          <a:p>
            <a:pPr marL="754380" lvl="1" indent="-457200" algn="just">
              <a:buFont typeface="Courier New" panose="02070309020205020404" pitchFamily="49" charset="0"/>
              <a:buChar char="o"/>
            </a:pPr>
            <a:r>
              <a:rPr lang="fr-FR" sz="2800" dirty="0">
                <a:solidFill>
                  <a:srgbClr val="000000"/>
                </a:solidFill>
                <a:latin typeface="Arial Narrow" panose="020B0606020202030204" pitchFamily="34" charset="0"/>
              </a:rPr>
              <a:t>Peut  prendre différentes formes.</a:t>
            </a:r>
          </a:p>
          <a:p>
            <a:pPr marL="297180" lvl="1" indent="0" algn="just">
              <a:buNone/>
            </a:pPr>
            <a:r>
              <a:rPr lang="fr-FR" sz="2800" dirty="0">
                <a:solidFill>
                  <a:srgbClr val="000000"/>
                </a:solidFill>
                <a:latin typeface="Arial Narrow" panose="020B0606020202030204" pitchFamily="34" charset="0"/>
              </a:rPr>
              <a:t>Ex: gestuelles, verbales, dansées, écrites, chantées; ou</a:t>
            </a:r>
          </a:p>
          <a:p>
            <a:pPr lvl="1" algn="just">
              <a:buFont typeface="Courier New" panose="02070309020205020404" pitchFamily="49" charset="0"/>
              <a:buChar char="o"/>
            </a:pPr>
            <a:r>
              <a:rPr lang="fr-FR" sz="2800" dirty="0">
                <a:solidFill>
                  <a:srgbClr val="000000"/>
                </a:solidFill>
                <a:latin typeface="Arial Narrow" panose="020B0606020202030204" pitchFamily="34" charset="0"/>
              </a:rPr>
              <a:t>Relever du paralangage.</a:t>
            </a:r>
          </a:p>
          <a:p>
            <a:pPr marL="411480" lvl="1" indent="0" algn="just">
              <a:buNone/>
            </a:pPr>
            <a:r>
              <a:rPr lang="fr-FR" sz="2800" dirty="0">
                <a:solidFill>
                  <a:srgbClr val="000000"/>
                </a:solidFill>
                <a:latin typeface="Arial Narrow" panose="020B0606020202030204" pitchFamily="34" charset="0"/>
              </a:rPr>
              <a:t>Ex: les mimiques du visage, les regards, la façon de se tenir, la tenue vestimentaire.</a:t>
            </a:r>
          </a:p>
          <a:p>
            <a:pPr>
              <a:buFontTx/>
              <a:buChar char="-"/>
            </a:pPr>
            <a:endParaRPr lang="fr-FR" dirty="0"/>
          </a:p>
          <a:p>
            <a:pPr>
              <a:buFontTx/>
              <a:buChar char="-"/>
            </a:pPr>
            <a:endParaRPr lang="fr-CI" dirty="0"/>
          </a:p>
          <a:p>
            <a:endParaRPr lang="fr-FR" dirty="0"/>
          </a:p>
        </p:txBody>
      </p:sp>
    </p:spTree>
    <p:extLst>
      <p:ext uri="{BB962C8B-B14F-4D97-AF65-F5344CB8AC3E}">
        <p14:creationId xmlns:p14="http://schemas.microsoft.com/office/powerpoint/2010/main" val="680103754"/>
      </p:ext>
    </p:extLst>
  </p:cSld>
  <p:clrMapOvr>
    <a:masterClrMapping/>
  </p:clrMapOvr>
  <p:transition spd="slow">
    <p:randomBar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3200" dirty="0">
                <a:solidFill>
                  <a:srgbClr val="FF0000"/>
                </a:solidFill>
                <a:latin typeface="Arial Black" panose="020B0A04020102020204" pitchFamily="34" charset="0"/>
                <a:cs typeface="Avenir Black"/>
              </a:rPr>
              <a:t>II-LES ÉLÉMENTS CONSTITUTIFS DE LA COMMUNICATION   (2/2) </a:t>
            </a:r>
          </a:p>
        </p:txBody>
      </p:sp>
      <p:sp>
        <p:nvSpPr>
          <p:cNvPr id="3" name="Espace réservé du contenu 2"/>
          <p:cNvSpPr>
            <a:spLocks noGrp="1"/>
          </p:cNvSpPr>
          <p:nvPr>
            <p:ph idx="1"/>
          </p:nvPr>
        </p:nvSpPr>
        <p:spPr>
          <a:xfrm>
            <a:off x="193040" y="1737360"/>
            <a:ext cx="8950960" cy="4846320"/>
          </a:xfrm>
        </p:spPr>
        <p:txBody>
          <a:bodyPr>
            <a:normAutofit lnSpcReduction="10000"/>
          </a:bodyPr>
          <a:lstStyle/>
          <a:p>
            <a:pPr marL="0" indent="0">
              <a:buNone/>
            </a:pPr>
            <a:r>
              <a:rPr lang="fr-FR" sz="3300" b="1" dirty="0">
                <a:solidFill>
                  <a:srgbClr val="0000FF"/>
                </a:solidFill>
              </a:rPr>
              <a:t> </a:t>
            </a:r>
          </a:p>
          <a:p>
            <a:pPr marL="457200" indent="-457200">
              <a:buFont typeface="Wingdings" panose="05000000000000000000" pitchFamily="2" charset="2"/>
              <a:buChar char="v"/>
            </a:pPr>
            <a:r>
              <a:rPr lang="fr-FR" sz="3500" b="1" dirty="0">
                <a:solidFill>
                  <a:srgbClr val="0000FF"/>
                </a:solidFill>
                <a:latin typeface="Arial Narrow" panose="020B0606020202030204" pitchFamily="34" charset="0"/>
              </a:rPr>
              <a:t>  Le canal </a:t>
            </a:r>
            <a:r>
              <a:rPr lang="fr-FR" sz="3500" dirty="0">
                <a:latin typeface="Arial Narrow" panose="020B0606020202030204" pitchFamily="34" charset="0"/>
              </a:rPr>
              <a:t>: c'est le moyen de transmission (support physique)</a:t>
            </a:r>
            <a:endParaRPr lang="fr-CI" sz="3500" dirty="0">
              <a:latin typeface="Arial Narrow" panose="020B0606020202030204" pitchFamily="34" charset="0"/>
            </a:endParaRPr>
          </a:p>
          <a:p>
            <a:pPr marL="457200" indent="-457200">
              <a:buFont typeface="Wingdings" panose="05000000000000000000" pitchFamily="2" charset="2"/>
              <a:buChar char="v"/>
            </a:pPr>
            <a:r>
              <a:rPr lang="fr-FR" sz="3500" b="1" dirty="0">
                <a:solidFill>
                  <a:srgbClr val="0000FF"/>
                </a:solidFill>
                <a:latin typeface="Arial Narrow" panose="020B0606020202030204" pitchFamily="34" charset="0"/>
              </a:rPr>
              <a:t>   Le feed-back ou rétroaction </a:t>
            </a:r>
            <a:r>
              <a:rPr lang="fr-FR" sz="3500" dirty="0">
                <a:latin typeface="Arial Narrow" panose="020B0606020202030204" pitchFamily="34" charset="0"/>
              </a:rPr>
              <a:t>: c’est la réaction du récepteur du message vers l’émetteur ou le retour de l’information à l’émetteur.</a:t>
            </a:r>
          </a:p>
          <a:p>
            <a:pPr>
              <a:buFont typeface="Wingdings" panose="05000000000000000000" pitchFamily="2" charset="2"/>
              <a:buChar char="v"/>
            </a:pPr>
            <a:r>
              <a:rPr lang="fr-FR" sz="3500" b="1" dirty="0">
                <a:solidFill>
                  <a:srgbClr val="0000FF"/>
                </a:solidFill>
                <a:latin typeface="Arial Narrow" panose="020B0606020202030204" pitchFamily="34" charset="0"/>
              </a:rPr>
              <a:t>   Le codage </a:t>
            </a:r>
            <a:r>
              <a:rPr lang="fr-FR" sz="3500" dirty="0">
                <a:solidFill>
                  <a:srgbClr val="3366FF"/>
                </a:solidFill>
                <a:latin typeface="Arial Narrow" panose="020B0606020202030204" pitchFamily="34" charset="0"/>
              </a:rPr>
              <a:t>: </a:t>
            </a:r>
            <a:r>
              <a:rPr lang="fr-FR" sz="3500" dirty="0">
                <a:latin typeface="Arial Narrow" panose="020B0606020202030204" pitchFamily="34" charset="0"/>
              </a:rPr>
              <a:t>ensemble de signes et de règles de combinaisons de ces signes. Il permet de constituer et de comprendre des messages.</a:t>
            </a:r>
            <a:endParaRPr lang="fr-CI" sz="3500" dirty="0">
              <a:latin typeface="Arial Narrow" panose="020B0606020202030204" pitchFamily="34" charset="0"/>
            </a:endParaRPr>
          </a:p>
          <a:p>
            <a:endParaRPr lang="fr-FR" sz="4000" dirty="0"/>
          </a:p>
        </p:txBody>
      </p:sp>
    </p:spTree>
    <p:extLst>
      <p:ext uri="{BB962C8B-B14F-4D97-AF65-F5344CB8AC3E}">
        <p14:creationId xmlns:p14="http://schemas.microsoft.com/office/powerpoint/2010/main" val="52682273"/>
      </p:ext>
    </p:extLst>
  </p:cSld>
  <p:clrMapOvr>
    <a:masterClrMapping/>
  </p:clrMapOvr>
  <p:transition spd="slow">
    <p:randomBar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l"/>
            <a:r>
              <a:rPr lang="fr-FR" b="1" i="1" cap="all" dirty="0">
                <a:solidFill>
                  <a:srgbClr val="FF0000"/>
                </a:solidFill>
                <a:latin typeface="Arial Black" panose="020B0A04020102020204" pitchFamily="34" charset="0"/>
              </a:rPr>
              <a:t>III-  </a:t>
            </a:r>
            <a:r>
              <a:rPr lang="fr-FR" b="1" cap="all" dirty="0">
                <a:solidFill>
                  <a:srgbClr val="FF0000"/>
                </a:solidFill>
                <a:latin typeface="Arial Black" panose="020B0A04020102020204" pitchFamily="34" charset="0"/>
              </a:rPr>
              <a:t>LES OBSTACLES À LA COMMUNICATION</a:t>
            </a:r>
            <a:r>
              <a:rPr lang="fr-FR" cap="all" dirty="0">
                <a:solidFill>
                  <a:srgbClr val="FF0000"/>
                </a:solidFill>
                <a:latin typeface="Arial Black" panose="020B0A04020102020204" pitchFamily="34" charset="0"/>
              </a:rPr>
              <a:t>   (1/3)</a:t>
            </a:r>
            <a:r>
              <a:rPr lang="fr-FR" dirty="0">
                <a:solidFill>
                  <a:srgbClr val="FF0000"/>
                </a:solidFill>
                <a:latin typeface="Arial Black" panose="020B0A04020102020204" pitchFamily="34" charset="0"/>
              </a:rPr>
              <a:t> </a:t>
            </a:r>
          </a:p>
        </p:txBody>
      </p:sp>
      <p:sp>
        <p:nvSpPr>
          <p:cNvPr id="3" name="Espace réservé du contenu 2"/>
          <p:cNvSpPr>
            <a:spLocks noGrp="1"/>
          </p:cNvSpPr>
          <p:nvPr>
            <p:ph idx="1"/>
          </p:nvPr>
        </p:nvSpPr>
        <p:spPr>
          <a:xfrm>
            <a:off x="109744" y="1849120"/>
            <a:ext cx="8851376" cy="4683760"/>
          </a:xfrm>
        </p:spPr>
        <p:txBody>
          <a:bodyPr>
            <a:noAutofit/>
          </a:bodyPr>
          <a:lstStyle/>
          <a:p>
            <a:pPr marL="0" indent="0">
              <a:buNone/>
            </a:pPr>
            <a:r>
              <a:rPr lang="fr-FR" sz="3200" b="1" i="1" dirty="0">
                <a:solidFill>
                  <a:srgbClr val="0000FF"/>
                </a:solidFill>
                <a:latin typeface="Arial Black" panose="020B0A04020102020204" pitchFamily="34" charset="0"/>
              </a:rPr>
              <a:t>3-1 Obstacles liés à l’émetteur :</a:t>
            </a:r>
            <a:endParaRPr lang="fr-CI" sz="3200" b="1" i="1" dirty="0">
              <a:solidFill>
                <a:srgbClr val="0000FF"/>
              </a:solidFill>
              <a:latin typeface="Arial Black" panose="020B0A04020102020204" pitchFamily="34" charset="0"/>
            </a:endParaRPr>
          </a:p>
          <a:p>
            <a:pPr algn="just"/>
            <a:r>
              <a:rPr lang="fr-FR" sz="2800" dirty="0">
                <a:solidFill>
                  <a:srgbClr val="000000"/>
                </a:solidFill>
                <a:latin typeface="Arial Narrow" panose="020B0606020202030204" pitchFamily="34" charset="0"/>
              </a:rPr>
              <a:t>Non maîtrise du sujet,</a:t>
            </a:r>
            <a:endParaRPr lang="fr-CI" sz="2800" dirty="0">
              <a:solidFill>
                <a:srgbClr val="000000"/>
              </a:solidFill>
              <a:latin typeface="Arial Narrow" panose="020B0606020202030204" pitchFamily="34" charset="0"/>
            </a:endParaRPr>
          </a:p>
          <a:p>
            <a:pPr algn="just"/>
            <a:r>
              <a:rPr lang="fr-FR" sz="2800" dirty="0">
                <a:solidFill>
                  <a:srgbClr val="000000"/>
                </a:solidFill>
                <a:latin typeface="Arial Narrow" panose="020B0606020202030204" pitchFamily="34" charset="0"/>
              </a:rPr>
              <a:t>Mauvais accueil,</a:t>
            </a:r>
            <a:endParaRPr lang="fr-CI" sz="2800" dirty="0">
              <a:solidFill>
                <a:srgbClr val="000000"/>
              </a:solidFill>
              <a:latin typeface="Arial Narrow" panose="020B0606020202030204" pitchFamily="34" charset="0"/>
            </a:endParaRPr>
          </a:p>
          <a:p>
            <a:pPr algn="just"/>
            <a:r>
              <a:rPr lang="fr-FR" sz="2800" dirty="0">
                <a:solidFill>
                  <a:srgbClr val="000000"/>
                </a:solidFill>
                <a:latin typeface="Arial Narrow" panose="020B0606020202030204" pitchFamily="34" charset="0"/>
              </a:rPr>
              <a:t>Non-respect des autres,</a:t>
            </a:r>
            <a:endParaRPr lang="fr-CI" sz="2800" dirty="0">
              <a:solidFill>
                <a:srgbClr val="000000"/>
              </a:solidFill>
              <a:latin typeface="Arial Narrow" panose="020B0606020202030204" pitchFamily="34" charset="0"/>
            </a:endParaRPr>
          </a:p>
          <a:p>
            <a:pPr algn="just"/>
            <a:r>
              <a:rPr lang="fr-FR" sz="2800" dirty="0">
                <a:solidFill>
                  <a:srgbClr val="000000"/>
                </a:solidFill>
                <a:latin typeface="Arial Narrow" panose="020B0606020202030204" pitchFamily="34" charset="0"/>
              </a:rPr>
              <a:t>Méconnaissance du public,</a:t>
            </a:r>
            <a:endParaRPr lang="fr-CI" sz="2800" dirty="0">
              <a:solidFill>
                <a:srgbClr val="000000"/>
              </a:solidFill>
              <a:latin typeface="Arial Narrow" panose="020B0606020202030204" pitchFamily="34" charset="0"/>
            </a:endParaRPr>
          </a:p>
          <a:p>
            <a:pPr algn="just"/>
            <a:r>
              <a:rPr lang="fr-FR" sz="2800" dirty="0">
                <a:solidFill>
                  <a:srgbClr val="000000"/>
                </a:solidFill>
                <a:latin typeface="Arial Narrow" panose="020B0606020202030204" pitchFamily="34" charset="0"/>
              </a:rPr>
              <a:t>Timidité,</a:t>
            </a:r>
            <a:endParaRPr lang="fr-CI" sz="2800" dirty="0">
              <a:solidFill>
                <a:srgbClr val="000000"/>
              </a:solidFill>
              <a:latin typeface="Arial Narrow" panose="020B0606020202030204" pitchFamily="34" charset="0"/>
            </a:endParaRPr>
          </a:p>
          <a:p>
            <a:pPr algn="just"/>
            <a:r>
              <a:rPr lang="fr-FR" sz="2800" dirty="0">
                <a:solidFill>
                  <a:srgbClr val="000000"/>
                </a:solidFill>
                <a:latin typeface="Arial Narrow" panose="020B0606020202030204" pitchFamily="34" charset="0"/>
              </a:rPr>
              <a:t>Mauvaise diction,</a:t>
            </a:r>
            <a:endParaRPr lang="fr-CI" sz="2800" dirty="0">
              <a:solidFill>
                <a:srgbClr val="000000"/>
              </a:solidFill>
              <a:latin typeface="Arial Narrow" panose="020B0606020202030204" pitchFamily="34" charset="0"/>
            </a:endParaRPr>
          </a:p>
          <a:p>
            <a:pPr algn="just"/>
            <a:r>
              <a:rPr lang="fr-FR" sz="2800" dirty="0">
                <a:solidFill>
                  <a:srgbClr val="000000"/>
                </a:solidFill>
                <a:latin typeface="Arial Narrow" panose="020B0606020202030204" pitchFamily="34" charset="0"/>
              </a:rPr>
              <a:t>Non disponibilité,</a:t>
            </a:r>
            <a:endParaRPr lang="fr-CI" sz="2800" dirty="0">
              <a:solidFill>
                <a:srgbClr val="000000"/>
              </a:solidFill>
              <a:latin typeface="Arial Narrow" panose="020B0606020202030204" pitchFamily="34" charset="0"/>
            </a:endParaRPr>
          </a:p>
          <a:p>
            <a:pPr algn="just"/>
            <a:r>
              <a:rPr lang="fr-FR" sz="2800" dirty="0">
                <a:solidFill>
                  <a:srgbClr val="000000"/>
                </a:solidFill>
                <a:latin typeface="Arial Narrow" panose="020B0606020202030204" pitchFamily="34" charset="0"/>
              </a:rPr>
              <a:t>Impatience.</a:t>
            </a:r>
            <a:endParaRPr lang="fr-CI" sz="2800" dirty="0">
              <a:solidFill>
                <a:srgbClr val="000000"/>
              </a:solidFill>
              <a:latin typeface="Arial Narrow" panose="020B0606020202030204" pitchFamily="34" charset="0"/>
            </a:endParaRPr>
          </a:p>
          <a:p>
            <a:endParaRPr lang="fr-FR" sz="3600" dirty="0">
              <a:solidFill>
                <a:srgbClr val="000000"/>
              </a:solidFill>
            </a:endParaRPr>
          </a:p>
        </p:txBody>
      </p:sp>
    </p:spTree>
    <p:extLst>
      <p:ext uri="{BB962C8B-B14F-4D97-AF65-F5344CB8AC3E}">
        <p14:creationId xmlns:p14="http://schemas.microsoft.com/office/powerpoint/2010/main" val="1946664518"/>
      </p:ext>
    </p:extLst>
  </p:cSld>
  <p:clrMapOvr>
    <a:masterClrMapping/>
  </p:clrMapOvr>
  <p:transition spd="slow">
    <p:randomBar dir="vert"/>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icaire">
  <a:themeElements>
    <a:clrScheme name="Apothicaire">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icaire">
      <a:majorFont>
        <a:latin typeface="Book Antiqua"/>
        <a:ea typeface=""/>
        <a:cs typeface=""/>
        <a:font script="Jpan" typeface="ＭＳ Ｐ明朝"/>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icaire">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céan 16 x 9">
  <a:themeElements>
    <a:clrScheme name="Ocean">
      <a:dk1>
        <a:sysClr val="windowText" lastClr="000000"/>
      </a:dk1>
      <a:lt1>
        <a:sysClr val="window" lastClr="FFFFFF"/>
      </a:lt1>
      <a:dk2>
        <a:srgbClr val="323232"/>
      </a:dk2>
      <a:lt2>
        <a:srgbClr val="E3DED1"/>
      </a:lt2>
      <a:accent1>
        <a:srgbClr val="4557A1"/>
      </a:accent1>
      <a:accent2>
        <a:srgbClr val="3691AA"/>
      </a:accent2>
      <a:accent3>
        <a:srgbClr val="893768"/>
      </a:accent3>
      <a:accent4>
        <a:srgbClr val="4E8542"/>
      </a:accent4>
      <a:accent5>
        <a:srgbClr val="A25A12"/>
      </a:accent5>
      <a:accent6>
        <a:srgbClr val="C19859"/>
      </a:accent6>
      <a:hlink>
        <a:srgbClr val="6B9F25"/>
      </a:hlink>
      <a:folHlink>
        <a:srgbClr val="B26B02"/>
      </a:folHlink>
    </a:clrScheme>
    <a:fontScheme name="Georgia">
      <a:maj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6308743_TF02895256.potx" id="{01E95750-DB25-45B8-934E-79D6456FAEFD}" vid="{FBB5DAB9-F943-4C0E-96CA-1B1FAFEC8D79}"/>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E0A7F1C1BBC144FB1691BAEE0D841C9" ma:contentTypeVersion="7" ma:contentTypeDescription="Crée un document." ma:contentTypeScope="" ma:versionID="5790d786264fc2ae08c5d07248581b66">
  <xsd:schema xmlns:xsd="http://www.w3.org/2001/XMLSchema" xmlns:xs="http://www.w3.org/2001/XMLSchema" xmlns:p="http://schemas.microsoft.com/office/2006/metadata/properties" xmlns:ns2="409b6e37-c54c-4508-b401-023024648bd4" targetNamespace="http://schemas.microsoft.com/office/2006/metadata/properties" ma:root="true" ma:fieldsID="a7a8d0dcee9a25c26f1f1774a1cf3f3d" ns2:_="">
    <xsd:import namespace="409b6e37-c54c-4508-b401-023024648bd4"/>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9b6e37-c54c-4508-b401-023024648bd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2FEA56A-9126-4A16-8675-910AB6A01744}"/>
</file>

<file path=customXml/itemProps2.xml><?xml version="1.0" encoding="utf-8"?>
<ds:datastoreItem xmlns:ds="http://schemas.openxmlformats.org/officeDocument/2006/customXml" ds:itemID="{34185949-C48B-44DA-8738-4BB4EF577680}"/>
</file>

<file path=customXml/itemProps3.xml><?xml version="1.0" encoding="utf-8"?>
<ds:datastoreItem xmlns:ds="http://schemas.openxmlformats.org/officeDocument/2006/customXml" ds:itemID="{4BFCF322-4872-4EE1-A563-51426734849B}"/>
</file>

<file path=docProps/app.xml><?xml version="1.0" encoding="utf-8"?>
<Properties xmlns="http://schemas.openxmlformats.org/officeDocument/2006/extended-properties" xmlns:vt="http://schemas.openxmlformats.org/officeDocument/2006/docPropsVTypes">
  <Template>Apothicaire.thmx</Template>
  <TotalTime>1916</TotalTime>
  <Words>1346</Words>
  <Application>Microsoft Office PowerPoint</Application>
  <PresentationFormat>Affichage à l'écran (4:3)</PresentationFormat>
  <Paragraphs>177</Paragraphs>
  <Slides>29</Slides>
  <Notes>2</Notes>
  <HiddenSlides>0</HiddenSlides>
  <MMClips>0</MMClips>
  <ScaleCrop>false</ScaleCrop>
  <HeadingPairs>
    <vt:vector size="6" baseType="variant">
      <vt:variant>
        <vt:lpstr>Polices utilisées</vt:lpstr>
      </vt:variant>
      <vt:variant>
        <vt:i4>10</vt:i4>
      </vt:variant>
      <vt:variant>
        <vt:lpstr>Thème</vt:lpstr>
      </vt:variant>
      <vt:variant>
        <vt:i4>2</vt:i4>
      </vt:variant>
      <vt:variant>
        <vt:lpstr>Titres des diapositives</vt:lpstr>
      </vt:variant>
      <vt:variant>
        <vt:i4>29</vt:i4>
      </vt:variant>
    </vt:vector>
  </HeadingPairs>
  <TitlesOfParts>
    <vt:vector size="41" baseType="lpstr">
      <vt:lpstr>Arial</vt:lpstr>
      <vt:lpstr>Arial Black</vt:lpstr>
      <vt:lpstr>Arial Narrow</vt:lpstr>
      <vt:lpstr>Avenir Black</vt:lpstr>
      <vt:lpstr>Book Antiqua</vt:lpstr>
      <vt:lpstr>Calibri</vt:lpstr>
      <vt:lpstr>Century Gothic</vt:lpstr>
      <vt:lpstr>Courier New</vt:lpstr>
      <vt:lpstr>Georgia</vt:lpstr>
      <vt:lpstr>Wingdings</vt:lpstr>
      <vt:lpstr>Apothicaire</vt:lpstr>
      <vt:lpstr>Océan 16 x 9</vt:lpstr>
      <vt:lpstr>INFORMATION- EDUCATION COMMUNICATION POUR LE CHANGEMENT  DE COMPORTEMENT</vt:lpstr>
      <vt:lpstr>    OBJECTIFS  OBJECTIF Général </vt:lpstr>
      <vt:lpstr>INTRODUCTION</vt:lpstr>
      <vt:lpstr>  I- DEFINITIONS DES CONCEPTS(1/3)</vt:lpstr>
      <vt:lpstr>  I- DEFINITIONS DES CONCEPTS(2/3)</vt:lpstr>
      <vt:lpstr>  I- DEFINITIONS DES CONCEPTS(3/3)</vt:lpstr>
      <vt:lpstr> II- LES ÉLÉMENTS CONSTITUTIFS DE LA COMMUNICATION   (1/2) </vt:lpstr>
      <vt:lpstr>II-LES ÉLÉMENTS CONSTITUTIFS DE LA COMMUNICATION   (2/2) </vt:lpstr>
      <vt:lpstr>III-  LES OBSTACLES À LA COMMUNICATION   (1/3) </vt:lpstr>
      <vt:lpstr>Présentation PowerPoint</vt:lpstr>
      <vt:lpstr>   III-  LES OBSTACLES À LA COMMUNICATION (2/3)   3-2 Obstacles liés au récepteur </vt:lpstr>
      <vt:lpstr>   III-  LES OBSTACLES À LA COMMUNICATION (3/3)   3-3 Obstacles liés au canal </vt:lpstr>
      <vt:lpstr>IV. LE PROCESSUS DE CHANGEMENT DE COMPORTEMENT   (1/7)</vt:lpstr>
      <vt:lpstr>   IV. LE PROCESSUS DE CHANGEMENT DE COMPORTEMENT ( 2/7)  4-2 Les facteurs de changement de comportement </vt:lpstr>
      <vt:lpstr>   IV. LE PROCESSUS DE CHANGEMENT DE COMPORTEMENT (3/7 )  4.2.1 Les facteurs internes </vt:lpstr>
      <vt:lpstr> IV. LE PROCESSUS DE CHANGEMENT DE COMPORTEMENT  (4/7 )</vt:lpstr>
      <vt:lpstr> IV. LE PROCESSUS DE CHANGEMENT DE COMPORTEMENT (5/7) </vt:lpstr>
      <vt:lpstr>   IV. LE PROCESSUS DE CHANGEMENT DE COMPORTEMENT (6/7)  4.2.2 Les facteurs externes  </vt:lpstr>
      <vt:lpstr>   IV. LE PROCESSUS DE CHANGEMENT DE COMPORTEMENT (7/7 )   </vt:lpstr>
      <vt:lpstr>V. Les étapes d’un processus de changement de comportement (1/4) </vt:lpstr>
      <vt:lpstr>V. Les étapes d’un processus de changement de comportement(2/4) </vt:lpstr>
      <vt:lpstr> V. Les étapes d’un processus de changement de comportement(3/4) </vt:lpstr>
      <vt:lpstr> V. Les étapes d’un processus de changement de comportement (4/4)  </vt:lpstr>
      <vt:lpstr> VI- Approche en matière de communication pour le changement de comportement (1/5)  6.1. La segmentation et le choix du public cible </vt:lpstr>
      <vt:lpstr>   VI- Approche en matière de communication pour le changement de comportement(2/5)  6.2 Choix du public cible </vt:lpstr>
      <vt:lpstr>   VI- Approche en matière de communication pour le changement de comportement (3/5)  6.4 L’identification des objectifs </vt:lpstr>
      <vt:lpstr>VI- Approche en matière de communication pour le changement de comportement (4/5) 6.5 Elaboration du contenu </vt:lpstr>
      <vt:lpstr>    VI- Approche en matière de communication pour le changement de comportement (5/5)  6.6 Choix de la méthode  </vt:lpstr>
      <vt:lpstr>JE  VOUS  REMERCIE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EDUCATIONCOMMUNICATION/COMMUNICATION POUR LE CHANGEMENT DE COMPORTEMENT</dc:title>
  <dc:creator>Bin Mami</dc:creator>
  <cp:lastModifiedBy>Maher Fattouh</cp:lastModifiedBy>
  <cp:revision>189</cp:revision>
  <dcterms:created xsi:type="dcterms:W3CDTF">2020-03-13T15:20:32Z</dcterms:created>
  <dcterms:modified xsi:type="dcterms:W3CDTF">2020-05-26T09:30:09Z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0x0101001E0A7F1C1BBC144FB1691BAEE0D841C9</vt:lpwstr>
  </property>
</Properties>
</file>